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53D"/>
    <a:srgbClr val="FF6699"/>
    <a:srgbClr val="FF99CC"/>
    <a:srgbClr val="FFCCFF"/>
    <a:srgbClr val="36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132" y="-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62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78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08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97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3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61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53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2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00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79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94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3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73" y="365125"/>
            <a:ext cx="10908127" cy="1325563"/>
          </a:xfrm>
        </p:spPr>
        <p:txBody>
          <a:bodyPr/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マレー村訪問　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ペナン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島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テロバハン村（市内から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分）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673" y="1752755"/>
            <a:ext cx="5181600" cy="4691085"/>
          </a:xfrm>
        </p:spPr>
        <p:txBody>
          <a:bodyPr/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ウエルカムセレモニー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民族楽器や舞踊での交流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1752755"/>
            <a:ext cx="5868473" cy="4897147"/>
          </a:xfrm>
        </p:spPr>
        <p:txBody>
          <a:bodyPr/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クッキングクラス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日本軍占領時代体験者の講話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3" y="2340965"/>
            <a:ext cx="2639095" cy="1912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67" y="2340965"/>
            <a:ext cx="2814695" cy="19109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99" y="2290404"/>
            <a:ext cx="2744434" cy="1910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17" y="4738977"/>
            <a:ext cx="2681716" cy="1721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33" y="2290404"/>
            <a:ext cx="2856403" cy="18937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33" y="4721784"/>
            <a:ext cx="2825364" cy="1721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81" y="4793824"/>
            <a:ext cx="3005437" cy="18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8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57" y="203456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マレー村訪問　</a:t>
            </a:r>
            <a:r>
              <a:rPr lang="en-US" altLang="ja-JP" sz="3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3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マレー半島レラウ村（</a:t>
            </a:r>
            <a:r>
              <a:rPr lang="ja-JP" altLang="en-US" sz="3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市内から</a:t>
            </a:r>
            <a:r>
              <a:rPr lang="en-US" altLang="ja-JP" sz="3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lang="ja-JP" altLang="en-US" sz="3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分）</a:t>
            </a:r>
            <a:endParaRPr kumimoji="1"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136" y="1593805"/>
            <a:ext cx="5181600" cy="4884268"/>
          </a:xfrm>
        </p:spPr>
        <p:txBody>
          <a:bodyPr/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伝統か</a:t>
            </a:r>
            <a:r>
              <a:rPr lang="ja-JP" altLang="en-US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ご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編み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体験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バティック体験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6678" y="1592412"/>
            <a:ext cx="5181600" cy="4884268"/>
          </a:xfrm>
        </p:spPr>
        <p:txBody>
          <a:bodyPr/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マレーの結婚式体験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ホームステイ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7" y="2147539"/>
            <a:ext cx="2631225" cy="1973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77" y="4624629"/>
            <a:ext cx="2601105" cy="2016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82" y="4628027"/>
            <a:ext cx="2429454" cy="2012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7" y="2032690"/>
            <a:ext cx="2296779" cy="2101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27" y="2080069"/>
            <a:ext cx="1873305" cy="24977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5" y="4577809"/>
            <a:ext cx="2613876" cy="2109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3987" y="2080069"/>
            <a:ext cx="3242441" cy="2431831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 flipH="1">
            <a:off x="8523376" y="1592412"/>
            <a:ext cx="3893907" cy="5399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ハチミツ採取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3987" y="4999557"/>
            <a:ext cx="33501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レラウ村はマレーシアホームステイ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No.1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に選ばれた村。これまでも　日本からの学生受け入れ多数。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最大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家庭ご用意できます。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67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119</Words>
  <Application>Microsoft Office PowerPoint</Application>
  <PresentationFormat>Custom</PresentationFormat>
  <Paragraphs>34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マレー村訪問　 ペナン島テロバハン村（市内から45分）</vt:lpstr>
      <vt:lpstr>マレー村訪問　 マレー半島レラウ村（市内から45分）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教育旅行 ペナン</dc:title>
  <dc:creator>SMI01</dc:creator>
  <cp:lastModifiedBy>Miho_Tanaka</cp:lastModifiedBy>
  <cp:revision>49</cp:revision>
  <dcterms:created xsi:type="dcterms:W3CDTF">2016-06-29T06:32:53Z</dcterms:created>
  <dcterms:modified xsi:type="dcterms:W3CDTF">2016-07-20T00:00:39Z</dcterms:modified>
</cp:coreProperties>
</file>