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handoutMasterIdLst>
    <p:handoutMasterId r:id="rId19"/>
  </p:handoutMasterIdLst>
  <p:sldIdLst>
    <p:sldId id="257" r:id="rId2"/>
    <p:sldId id="311" r:id="rId3"/>
    <p:sldId id="309" r:id="rId4"/>
    <p:sldId id="286" r:id="rId5"/>
    <p:sldId id="299" r:id="rId6"/>
    <p:sldId id="315" r:id="rId7"/>
    <p:sldId id="316" r:id="rId8"/>
    <p:sldId id="301" r:id="rId9"/>
    <p:sldId id="303" r:id="rId10"/>
    <p:sldId id="305" r:id="rId11"/>
    <p:sldId id="307" r:id="rId12"/>
    <p:sldId id="317" r:id="rId13"/>
    <p:sldId id="313" r:id="rId14"/>
    <p:sldId id="314" r:id="rId15"/>
    <p:sldId id="318" r:id="rId16"/>
    <p:sldId id="319" r:id="rId1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256" userDrawn="1">
          <p15:clr>
            <a:srgbClr val="A4A3A4"/>
          </p15:clr>
        </p15:guide>
      </p15:sldGuideLst>
    </p:ext>
    <p:ext uri="{2D200454-40CA-4A62-9FC3-DE9A4176ACB9}">
      <p15:notesGuideLst xmlns:p15="http://schemas.microsoft.com/office/powerpoint/2012/main" xmlns="">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EB4F5"/>
    <a:srgbClr val="669900"/>
    <a:srgbClr val="99FF33"/>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8151" autoAdjust="0"/>
  </p:normalViewPr>
  <p:slideViewPr>
    <p:cSldViewPr>
      <p:cViewPr varScale="1">
        <p:scale>
          <a:sx n="65" d="100"/>
          <a:sy n="65" d="100"/>
        </p:scale>
        <p:origin x="-1554" y="-96"/>
      </p:cViewPr>
      <p:guideLst>
        <p:guide orient="horz" pos="2160"/>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838" y="-10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EDEEB-410C-4B59-86DC-986F7F25E70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41D11B1-2326-4BB1-92F7-56CD8E44F4BE}">
      <dgm:prSet custT="1"/>
      <dgm:spPr/>
      <dgm:t>
        <a:bodyPr/>
        <a:lstStyle/>
        <a:p>
          <a:endParaRPr lang="en-US" sz="2000" dirty="0"/>
        </a:p>
      </dgm:t>
    </dgm:pt>
    <dgm:pt modelId="{D9EC9525-ACA1-4723-9509-7F203CBAC326}" type="sibTrans" cxnId="{8FFC5CF4-4C14-4977-9E95-48ABA0C00198}">
      <dgm:prSet/>
      <dgm:spPr/>
      <dgm:t>
        <a:bodyPr/>
        <a:lstStyle/>
        <a:p>
          <a:endParaRPr lang="en-US"/>
        </a:p>
      </dgm:t>
    </dgm:pt>
    <dgm:pt modelId="{95450AC5-A5D2-40FF-A5B1-7B8738FEC775}" type="parTrans" cxnId="{8FFC5CF4-4C14-4977-9E95-48ABA0C00198}">
      <dgm:prSet/>
      <dgm:spPr/>
      <dgm:t>
        <a:bodyPr/>
        <a:lstStyle/>
        <a:p>
          <a:endParaRPr lang="en-US"/>
        </a:p>
      </dgm:t>
    </dgm:pt>
    <dgm:pt modelId="{30F76C21-5F92-4993-8872-E821900C2F5A}">
      <dgm:prSet custT="1"/>
      <dgm:spPr/>
      <dgm:t>
        <a:bodyPr/>
        <a:lstStyle/>
        <a:p>
          <a:pPr algn="l" rtl="0"/>
          <a:r>
            <a:rPr lang="ja-JP" altLang="en-US" sz="2000" b="1" dirty="0" smtClean="0"/>
            <a:t>講話</a:t>
          </a:r>
          <a:endParaRPr lang="en-US" sz="2000" b="1" dirty="0"/>
        </a:p>
      </dgm:t>
    </dgm:pt>
    <dgm:pt modelId="{4DF21163-71A2-420B-ADD8-DE2BE24E32A4}" type="sibTrans" cxnId="{9F452A73-7AB2-481A-9E02-0870D4E6319A}">
      <dgm:prSet/>
      <dgm:spPr/>
      <dgm:t>
        <a:bodyPr/>
        <a:lstStyle/>
        <a:p>
          <a:endParaRPr lang="en-US"/>
        </a:p>
      </dgm:t>
    </dgm:pt>
    <dgm:pt modelId="{D654F408-AF3E-4730-982A-8FC9C0815132}" type="parTrans" cxnId="{9F452A73-7AB2-481A-9E02-0870D4E6319A}">
      <dgm:prSet/>
      <dgm:spPr/>
      <dgm:t>
        <a:bodyPr/>
        <a:lstStyle/>
        <a:p>
          <a:endParaRPr lang="en-US"/>
        </a:p>
      </dgm:t>
    </dgm:pt>
    <dgm:pt modelId="{8A82BB83-8115-4FB7-A524-808E957A161E}">
      <dgm:prSet custT="1"/>
      <dgm:spPr/>
      <dgm:t>
        <a:bodyPr/>
        <a:lstStyle/>
        <a:p>
          <a:r>
            <a:rPr lang="ja-JP" altLang="en-US" sz="1700" b="1" dirty="0" smtClean="0"/>
            <a:t>国立マレーシア科学大学にてマレーシアの文化、習慣、政治等の講話</a:t>
          </a:r>
          <a:r>
            <a:rPr lang="en-US" altLang="ja-JP" sz="1700" b="1" dirty="0" smtClean="0"/>
            <a:t>60</a:t>
          </a:r>
          <a:r>
            <a:rPr lang="ja-JP" altLang="en-US" sz="1700" b="1" dirty="0" smtClean="0"/>
            <a:t>分程度</a:t>
          </a:r>
          <a:endParaRPr lang="en-US" sz="1700" b="1" dirty="0"/>
        </a:p>
      </dgm:t>
    </dgm:pt>
    <dgm:pt modelId="{53D7AEB9-22F4-4F41-8AB3-1B6024139DE5}" type="sibTrans" cxnId="{F5C27840-20D7-4FE0-A81B-2D16A529F510}">
      <dgm:prSet/>
      <dgm:spPr/>
      <dgm:t>
        <a:bodyPr/>
        <a:lstStyle/>
        <a:p>
          <a:endParaRPr lang="en-US"/>
        </a:p>
      </dgm:t>
    </dgm:pt>
    <dgm:pt modelId="{B7DE8B80-7C83-46CD-B0DA-519CC4B91EF5}" type="parTrans" cxnId="{F5C27840-20D7-4FE0-A81B-2D16A529F510}">
      <dgm:prSet/>
      <dgm:spPr/>
      <dgm:t>
        <a:bodyPr/>
        <a:lstStyle/>
        <a:p>
          <a:endParaRPr lang="en-US"/>
        </a:p>
      </dgm:t>
    </dgm:pt>
    <dgm:pt modelId="{47A87323-69F2-4CC9-B64E-770F4ED8089A}">
      <dgm:prSet custT="1"/>
      <dgm:spPr/>
      <dgm:t>
        <a:bodyPr/>
        <a:lstStyle/>
        <a:p>
          <a:endParaRPr lang="en-US" sz="1700" b="1" dirty="0"/>
        </a:p>
      </dgm:t>
    </dgm:pt>
    <dgm:pt modelId="{9C3622D1-30A2-4853-9E4C-21CB46BD3FBB}" type="sibTrans" cxnId="{EDE91A64-D2CB-4586-9A0E-D9CD173E3057}">
      <dgm:prSet/>
      <dgm:spPr/>
      <dgm:t>
        <a:bodyPr/>
        <a:lstStyle/>
        <a:p>
          <a:endParaRPr kumimoji="1" lang="ja-JP" altLang="en-US"/>
        </a:p>
      </dgm:t>
    </dgm:pt>
    <dgm:pt modelId="{E444E6BC-4E03-4666-9B86-9278EEC32442}" type="parTrans" cxnId="{EDE91A64-D2CB-4586-9A0E-D9CD173E3057}">
      <dgm:prSet/>
      <dgm:spPr/>
      <dgm:t>
        <a:bodyPr/>
        <a:lstStyle/>
        <a:p>
          <a:endParaRPr kumimoji="1" lang="ja-JP" altLang="en-US"/>
        </a:p>
      </dgm:t>
    </dgm:pt>
    <dgm:pt modelId="{C9200C33-7F04-4463-8A15-A8C91E225CD2}" type="pres">
      <dgm:prSet presAssocID="{C7EEDEEB-410C-4B59-86DC-986F7F25E70B}" presName="linear" presStyleCnt="0">
        <dgm:presLayoutVars>
          <dgm:dir/>
          <dgm:animLvl val="lvl"/>
          <dgm:resizeHandles val="exact"/>
        </dgm:presLayoutVars>
      </dgm:prSet>
      <dgm:spPr/>
      <dgm:t>
        <a:bodyPr/>
        <a:lstStyle/>
        <a:p>
          <a:endParaRPr lang="en-US"/>
        </a:p>
      </dgm:t>
    </dgm:pt>
    <dgm:pt modelId="{7DD44199-465E-44C0-9C16-048910968559}" type="pres">
      <dgm:prSet presAssocID="{30F76C21-5F92-4993-8872-E821900C2F5A}" presName="parentLin" presStyleCnt="0"/>
      <dgm:spPr/>
    </dgm:pt>
    <dgm:pt modelId="{54D7A356-D467-4EB2-A4E5-ED4B73A05A8F}" type="pres">
      <dgm:prSet presAssocID="{30F76C21-5F92-4993-8872-E821900C2F5A}" presName="parentLeftMargin" presStyleLbl="node1" presStyleIdx="0" presStyleCnt="1"/>
      <dgm:spPr/>
      <dgm:t>
        <a:bodyPr/>
        <a:lstStyle/>
        <a:p>
          <a:endParaRPr lang="en-US"/>
        </a:p>
      </dgm:t>
    </dgm:pt>
    <dgm:pt modelId="{7DC30F82-FED3-438A-A3AD-5B14ED72B92C}" type="pres">
      <dgm:prSet presAssocID="{30F76C21-5F92-4993-8872-E821900C2F5A}" presName="parentText" presStyleLbl="node1" presStyleIdx="0" presStyleCnt="1" custFlipHor="1" custScaleX="31807" custScaleY="544287" custLinFactY="100000" custLinFactNeighborX="-30112" custLinFactNeighborY="189199">
        <dgm:presLayoutVars>
          <dgm:chMax val="0"/>
          <dgm:bulletEnabled val="1"/>
        </dgm:presLayoutVars>
      </dgm:prSet>
      <dgm:spPr/>
      <dgm:t>
        <a:bodyPr/>
        <a:lstStyle/>
        <a:p>
          <a:endParaRPr lang="en-US"/>
        </a:p>
      </dgm:t>
    </dgm:pt>
    <dgm:pt modelId="{A6DA5CD6-37F9-4AD6-A606-4F3AB23AE55E}" type="pres">
      <dgm:prSet presAssocID="{30F76C21-5F92-4993-8872-E821900C2F5A}" presName="negativeSpace" presStyleCnt="0"/>
      <dgm:spPr/>
    </dgm:pt>
    <dgm:pt modelId="{28ED9221-4AD0-4A7C-83E8-ACD421ED484B}" type="pres">
      <dgm:prSet presAssocID="{30F76C21-5F92-4993-8872-E821900C2F5A}" presName="childText" presStyleLbl="conFgAcc1" presStyleIdx="0" presStyleCnt="1" custScaleY="290362" custLinFactY="226984" custLinFactNeighborX="-3279" custLinFactNeighborY="300000">
        <dgm:presLayoutVars>
          <dgm:bulletEnabled val="1"/>
        </dgm:presLayoutVars>
      </dgm:prSet>
      <dgm:spPr/>
      <dgm:t>
        <a:bodyPr/>
        <a:lstStyle/>
        <a:p>
          <a:endParaRPr lang="en-US"/>
        </a:p>
      </dgm:t>
    </dgm:pt>
  </dgm:ptLst>
  <dgm:cxnLst>
    <dgm:cxn modelId="{D7C3EB22-4C44-4422-9626-9BDC729289C3}" type="presOf" srcId="{30F76C21-5F92-4993-8872-E821900C2F5A}" destId="{7DC30F82-FED3-438A-A3AD-5B14ED72B92C}" srcOrd="1" destOrd="0" presId="urn:microsoft.com/office/officeart/2005/8/layout/list1"/>
    <dgm:cxn modelId="{8FFC5CF4-4C14-4977-9E95-48ABA0C00198}" srcId="{30F76C21-5F92-4993-8872-E821900C2F5A}" destId="{E41D11B1-2326-4BB1-92F7-56CD8E44F4BE}" srcOrd="0" destOrd="0" parTransId="{95450AC5-A5D2-40FF-A5B1-7B8738FEC775}" sibTransId="{D9EC9525-ACA1-4723-9509-7F203CBAC326}"/>
    <dgm:cxn modelId="{9EEE4096-37E1-4038-AA8D-A0A2CA98653F}" type="presOf" srcId="{30F76C21-5F92-4993-8872-E821900C2F5A}" destId="{54D7A356-D467-4EB2-A4E5-ED4B73A05A8F}" srcOrd="0" destOrd="0" presId="urn:microsoft.com/office/officeart/2005/8/layout/list1"/>
    <dgm:cxn modelId="{F5C27840-20D7-4FE0-A81B-2D16A529F510}" srcId="{30F76C21-5F92-4993-8872-E821900C2F5A}" destId="{8A82BB83-8115-4FB7-A524-808E957A161E}" srcOrd="1" destOrd="0" parTransId="{B7DE8B80-7C83-46CD-B0DA-519CC4B91EF5}" sibTransId="{53D7AEB9-22F4-4F41-8AB3-1B6024139DE5}"/>
    <dgm:cxn modelId="{FB604714-B366-46C6-973A-A3270B5C6CBF}" type="presOf" srcId="{C7EEDEEB-410C-4B59-86DC-986F7F25E70B}" destId="{C9200C33-7F04-4463-8A15-A8C91E225CD2}" srcOrd="0" destOrd="0" presId="urn:microsoft.com/office/officeart/2005/8/layout/list1"/>
    <dgm:cxn modelId="{85822552-D2B3-495B-8392-048EBE6467E2}" type="presOf" srcId="{8A82BB83-8115-4FB7-A524-808E957A161E}" destId="{28ED9221-4AD0-4A7C-83E8-ACD421ED484B}" srcOrd="0" destOrd="1" presId="urn:microsoft.com/office/officeart/2005/8/layout/list1"/>
    <dgm:cxn modelId="{9F452A73-7AB2-481A-9E02-0870D4E6319A}" srcId="{C7EEDEEB-410C-4B59-86DC-986F7F25E70B}" destId="{30F76C21-5F92-4993-8872-E821900C2F5A}" srcOrd="0" destOrd="0" parTransId="{D654F408-AF3E-4730-982A-8FC9C0815132}" sibTransId="{4DF21163-71A2-420B-ADD8-DE2BE24E32A4}"/>
    <dgm:cxn modelId="{9E06E3D9-BEED-43D6-B096-9A8BF62EA3B2}" type="presOf" srcId="{E41D11B1-2326-4BB1-92F7-56CD8E44F4BE}" destId="{28ED9221-4AD0-4A7C-83E8-ACD421ED484B}" srcOrd="0" destOrd="0" presId="urn:microsoft.com/office/officeart/2005/8/layout/list1"/>
    <dgm:cxn modelId="{75C0E7BA-6238-49D4-A6A3-05BF67B387D8}" type="presOf" srcId="{47A87323-69F2-4CC9-B64E-770F4ED8089A}" destId="{28ED9221-4AD0-4A7C-83E8-ACD421ED484B}" srcOrd="0" destOrd="2" presId="urn:microsoft.com/office/officeart/2005/8/layout/list1"/>
    <dgm:cxn modelId="{EDE91A64-D2CB-4586-9A0E-D9CD173E3057}" srcId="{30F76C21-5F92-4993-8872-E821900C2F5A}" destId="{47A87323-69F2-4CC9-B64E-770F4ED8089A}" srcOrd="2" destOrd="0" parTransId="{E444E6BC-4E03-4666-9B86-9278EEC32442}" sibTransId="{9C3622D1-30A2-4853-9E4C-21CB46BD3FBB}"/>
    <dgm:cxn modelId="{92CF980C-0C10-4A10-998B-5B2CCA958761}" type="presParOf" srcId="{C9200C33-7F04-4463-8A15-A8C91E225CD2}" destId="{7DD44199-465E-44C0-9C16-048910968559}" srcOrd="0" destOrd="0" presId="urn:microsoft.com/office/officeart/2005/8/layout/list1"/>
    <dgm:cxn modelId="{9955B111-4196-47D5-8ED0-590DCB53317C}" type="presParOf" srcId="{7DD44199-465E-44C0-9C16-048910968559}" destId="{54D7A356-D467-4EB2-A4E5-ED4B73A05A8F}" srcOrd="0" destOrd="0" presId="urn:microsoft.com/office/officeart/2005/8/layout/list1"/>
    <dgm:cxn modelId="{9762C258-14CF-4A97-A90B-284175DFF5BD}" type="presParOf" srcId="{7DD44199-465E-44C0-9C16-048910968559}" destId="{7DC30F82-FED3-438A-A3AD-5B14ED72B92C}" srcOrd="1" destOrd="0" presId="urn:microsoft.com/office/officeart/2005/8/layout/list1"/>
    <dgm:cxn modelId="{A479C655-300A-4084-97BD-AFD1C6762E6B}" type="presParOf" srcId="{C9200C33-7F04-4463-8A15-A8C91E225CD2}" destId="{A6DA5CD6-37F9-4AD6-A606-4F3AB23AE55E}" srcOrd="1" destOrd="0" presId="urn:microsoft.com/office/officeart/2005/8/layout/list1"/>
    <dgm:cxn modelId="{18B83B29-A3FF-4E06-9F52-7F54933F1DC2}" type="presParOf" srcId="{C9200C33-7F04-4463-8A15-A8C91E225CD2}" destId="{28ED9221-4AD0-4A7C-83E8-ACD421ED484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EEDEEB-410C-4B59-86DC-986F7F25E70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183662F-F105-42B4-BE32-F14F767C498E}">
      <dgm:prSet custT="1"/>
      <dgm:spPr/>
      <dgm:t>
        <a:bodyPr/>
        <a:lstStyle/>
        <a:p>
          <a:endParaRPr lang="en-US" sz="1700" b="1" dirty="0"/>
        </a:p>
      </dgm:t>
    </dgm:pt>
    <dgm:pt modelId="{0D23F8D3-0B38-4DBB-AA0D-7993B4CEFE03}" type="sibTrans" cxnId="{403974C0-7FB8-4243-93AC-C8B95D8F85EF}">
      <dgm:prSet/>
      <dgm:spPr/>
      <dgm:t>
        <a:bodyPr/>
        <a:lstStyle/>
        <a:p>
          <a:endParaRPr lang="en-US"/>
        </a:p>
      </dgm:t>
    </dgm:pt>
    <dgm:pt modelId="{BD0BDE59-B2E7-4D62-AF10-0CF126A1EDC0}" type="parTrans" cxnId="{403974C0-7FB8-4243-93AC-C8B95D8F85EF}">
      <dgm:prSet/>
      <dgm:spPr/>
      <dgm:t>
        <a:bodyPr/>
        <a:lstStyle/>
        <a:p>
          <a:endParaRPr lang="en-US"/>
        </a:p>
      </dgm:t>
    </dgm:pt>
    <dgm:pt modelId="{47A87323-69F2-4CC9-B64E-770F4ED8089A}">
      <dgm:prSet custT="1"/>
      <dgm:spPr/>
      <dgm:t>
        <a:bodyPr/>
        <a:lstStyle/>
        <a:p>
          <a:endParaRPr lang="en-US" sz="1700" b="1" dirty="0"/>
        </a:p>
      </dgm:t>
    </dgm:pt>
    <dgm:pt modelId="{9C3622D1-30A2-4853-9E4C-21CB46BD3FBB}" type="sibTrans" cxnId="{EDE91A64-D2CB-4586-9A0E-D9CD173E3057}">
      <dgm:prSet/>
      <dgm:spPr/>
      <dgm:t>
        <a:bodyPr/>
        <a:lstStyle/>
        <a:p>
          <a:endParaRPr kumimoji="1" lang="ja-JP" altLang="en-US"/>
        </a:p>
      </dgm:t>
    </dgm:pt>
    <dgm:pt modelId="{E444E6BC-4E03-4666-9B86-9278EEC32442}" type="parTrans" cxnId="{EDE91A64-D2CB-4586-9A0E-D9CD173E3057}">
      <dgm:prSet/>
      <dgm:spPr/>
      <dgm:t>
        <a:bodyPr/>
        <a:lstStyle/>
        <a:p>
          <a:endParaRPr kumimoji="1" lang="ja-JP" altLang="en-US"/>
        </a:p>
      </dgm:t>
    </dgm:pt>
    <dgm:pt modelId="{E41D11B1-2326-4BB1-92F7-56CD8E44F4BE}">
      <dgm:prSet custT="1"/>
      <dgm:spPr/>
      <dgm:t>
        <a:bodyPr/>
        <a:lstStyle/>
        <a:p>
          <a:endParaRPr lang="en-US" sz="2000" dirty="0"/>
        </a:p>
      </dgm:t>
    </dgm:pt>
    <dgm:pt modelId="{D9EC9525-ACA1-4723-9509-7F203CBAC326}" type="sibTrans" cxnId="{8FFC5CF4-4C14-4977-9E95-48ABA0C00198}">
      <dgm:prSet/>
      <dgm:spPr/>
      <dgm:t>
        <a:bodyPr/>
        <a:lstStyle/>
        <a:p>
          <a:endParaRPr lang="en-US"/>
        </a:p>
      </dgm:t>
    </dgm:pt>
    <dgm:pt modelId="{95450AC5-A5D2-40FF-A5B1-7B8738FEC775}" type="parTrans" cxnId="{8FFC5CF4-4C14-4977-9E95-48ABA0C00198}">
      <dgm:prSet/>
      <dgm:spPr/>
      <dgm:t>
        <a:bodyPr/>
        <a:lstStyle/>
        <a:p>
          <a:endParaRPr lang="en-US"/>
        </a:p>
      </dgm:t>
    </dgm:pt>
    <dgm:pt modelId="{30F76C21-5F92-4993-8872-E821900C2F5A}">
      <dgm:prSet custT="1"/>
      <dgm:spPr/>
      <dgm:t>
        <a:bodyPr/>
        <a:lstStyle/>
        <a:p>
          <a:pPr algn="l" rtl="0"/>
          <a:r>
            <a:rPr lang="ja-JP" altLang="en-US" sz="2000" b="1" dirty="0" smtClean="0"/>
            <a:t>対象・条件・研修内容</a:t>
          </a:r>
          <a:endParaRPr lang="en-US" sz="2000" b="1" dirty="0"/>
        </a:p>
      </dgm:t>
    </dgm:pt>
    <dgm:pt modelId="{4DF21163-71A2-420B-ADD8-DE2BE24E32A4}" type="sibTrans" cxnId="{9F452A73-7AB2-481A-9E02-0870D4E6319A}">
      <dgm:prSet/>
      <dgm:spPr/>
      <dgm:t>
        <a:bodyPr/>
        <a:lstStyle/>
        <a:p>
          <a:endParaRPr lang="en-US"/>
        </a:p>
      </dgm:t>
    </dgm:pt>
    <dgm:pt modelId="{D654F408-AF3E-4730-982A-8FC9C0815132}" type="parTrans" cxnId="{9F452A73-7AB2-481A-9E02-0870D4E6319A}">
      <dgm:prSet/>
      <dgm:spPr/>
      <dgm:t>
        <a:bodyPr/>
        <a:lstStyle/>
        <a:p>
          <a:endParaRPr lang="en-US"/>
        </a:p>
      </dgm:t>
    </dgm:pt>
    <dgm:pt modelId="{8A82BB83-8115-4FB7-A524-808E957A161E}">
      <dgm:prSet custT="1"/>
      <dgm:spPr/>
      <dgm:t>
        <a:bodyPr/>
        <a:lstStyle/>
        <a:p>
          <a:r>
            <a:rPr lang="ja-JP" altLang="en-US" sz="1700" b="1" dirty="0" smtClean="0"/>
            <a:t>社会福祉や医療を学ぶ学生対象</a:t>
          </a:r>
          <a:endParaRPr lang="en-US" sz="1700" b="1" dirty="0"/>
        </a:p>
      </dgm:t>
    </dgm:pt>
    <dgm:pt modelId="{53D7AEB9-22F4-4F41-8AB3-1B6024139DE5}" type="sibTrans" cxnId="{F5C27840-20D7-4FE0-A81B-2D16A529F510}">
      <dgm:prSet/>
      <dgm:spPr/>
      <dgm:t>
        <a:bodyPr/>
        <a:lstStyle/>
        <a:p>
          <a:endParaRPr lang="en-US"/>
        </a:p>
      </dgm:t>
    </dgm:pt>
    <dgm:pt modelId="{B7DE8B80-7C83-46CD-B0DA-519CC4B91EF5}" type="parTrans" cxnId="{F5C27840-20D7-4FE0-A81B-2D16A529F510}">
      <dgm:prSet/>
      <dgm:spPr/>
      <dgm:t>
        <a:bodyPr/>
        <a:lstStyle/>
        <a:p>
          <a:endParaRPr lang="en-US"/>
        </a:p>
      </dgm:t>
    </dgm:pt>
    <dgm:pt modelId="{002CEDEF-9331-40D5-8CF4-B4663F07BB20}">
      <dgm:prSet custT="1"/>
      <dgm:spPr/>
      <dgm:t>
        <a:bodyPr/>
        <a:lstStyle/>
        <a:p>
          <a:r>
            <a:rPr lang="ja-JP" altLang="en-US" sz="1700" b="1" dirty="0" smtClean="0"/>
            <a:t>ボランティア研修</a:t>
          </a:r>
          <a:endParaRPr lang="en-US" sz="1700" b="1" dirty="0"/>
        </a:p>
      </dgm:t>
    </dgm:pt>
    <dgm:pt modelId="{82FBEE6D-AEA3-4CAC-8D84-7391F556234D}" type="parTrans" cxnId="{88474D10-7CAE-4277-9E31-C0370057D2E3}">
      <dgm:prSet/>
      <dgm:spPr/>
      <dgm:t>
        <a:bodyPr/>
        <a:lstStyle/>
        <a:p>
          <a:endParaRPr kumimoji="1" lang="ja-JP" altLang="en-US"/>
        </a:p>
      </dgm:t>
    </dgm:pt>
    <dgm:pt modelId="{2AAE8147-9824-4984-8D73-BA7676AE4659}" type="sibTrans" cxnId="{88474D10-7CAE-4277-9E31-C0370057D2E3}">
      <dgm:prSet/>
      <dgm:spPr/>
      <dgm:t>
        <a:bodyPr/>
        <a:lstStyle/>
        <a:p>
          <a:endParaRPr kumimoji="1" lang="ja-JP" altLang="en-US"/>
        </a:p>
      </dgm:t>
    </dgm:pt>
    <dgm:pt modelId="{C9200C33-7F04-4463-8A15-A8C91E225CD2}" type="pres">
      <dgm:prSet presAssocID="{C7EEDEEB-410C-4B59-86DC-986F7F25E70B}" presName="linear" presStyleCnt="0">
        <dgm:presLayoutVars>
          <dgm:dir/>
          <dgm:animLvl val="lvl"/>
          <dgm:resizeHandles val="exact"/>
        </dgm:presLayoutVars>
      </dgm:prSet>
      <dgm:spPr/>
      <dgm:t>
        <a:bodyPr/>
        <a:lstStyle/>
        <a:p>
          <a:endParaRPr lang="en-US"/>
        </a:p>
      </dgm:t>
    </dgm:pt>
    <dgm:pt modelId="{7DD44199-465E-44C0-9C16-048910968559}" type="pres">
      <dgm:prSet presAssocID="{30F76C21-5F92-4993-8872-E821900C2F5A}" presName="parentLin" presStyleCnt="0"/>
      <dgm:spPr/>
    </dgm:pt>
    <dgm:pt modelId="{54D7A356-D467-4EB2-A4E5-ED4B73A05A8F}" type="pres">
      <dgm:prSet presAssocID="{30F76C21-5F92-4993-8872-E821900C2F5A}" presName="parentLeftMargin" presStyleLbl="node1" presStyleIdx="0" presStyleCnt="1"/>
      <dgm:spPr/>
      <dgm:t>
        <a:bodyPr/>
        <a:lstStyle/>
        <a:p>
          <a:endParaRPr lang="en-US"/>
        </a:p>
      </dgm:t>
    </dgm:pt>
    <dgm:pt modelId="{7DC30F82-FED3-438A-A3AD-5B14ED72B92C}" type="pres">
      <dgm:prSet presAssocID="{30F76C21-5F92-4993-8872-E821900C2F5A}" presName="parentText" presStyleLbl="node1" presStyleIdx="0" presStyleCnt="1" custScaleX="90092" custScaleY="544287" custLinFactNeighborX="64095" custLinFactNeighborY="-134">
        <dgm:presLayoutVars>
          <dgm:chMax val="0"/>
          <dgm:bulletEnabled val="1"/>
        </dgm:presLayoutVars>
      </dgm:prSet>
      <dgm:spPr/>
      <dgm:t>
        <a:bodyPr/>
        <a:lstStyle/>
        <a:p>
          <a:endParaRPr lang="en-US"/>
        </a:p>
      </dgm:t>
    </dgm:pt>
    <dgm:pt modelId="{A6DA5CD6-37F9-4AD6-A606-4F3AB23AE55E}" type="pres">
      <dgm:prSet presAssocID="{30F76C21-5F92-4993-8872-E821900C2F5A}" presName="negativeSpace" presStyleCnt="0"/>
      <dgm:spPr/>
    </dgm:pt>
    <dgm:pt modelId="{28ED9221-4AD0-4A7C-83E8-ACD421ED484B}" type="pres">
      <dgm:prSet presAssocID="{30F76C21-5F92-4993-8872-E821900C2F5A}" presName="childText" presStyleLbl="conFgAcc1" presStyleIdx="0" presStyleCnt="1" custScaleY="290362" custLinFactY="-57561" custLinFactNeighborX="2498" custLinFactNeighborY="-100000">
        <dgm:presLayoutVars>
          <dgm:bulletEnabled val="1"/>
        </dgm:presLayoutVars>
      </dgm:prSet>
      <dgm:spPr/>
      <dgm:t>
        <a:bodyPr/>
        <a:lstStyle/>
        <a:p>
          <a:endParaRPr lang="en-US"/>
        </a:p>
      </dgm:t>
    </dgm:pt>
  </dgm:ptLst>
  <dgm:cxnLst>
    <dgm:cxn modelId="{36707404-8DD2-4859-9C5B-1265687B0986}" type="presOf" srcId="{47A87323-69F2-4CC9-B64E-770F4ED8089A}" destId="{28ED9221-4AD0-4A7C-83E8-ACD421ED484B}" srcOrd="0" destOrd="3" presId="urn:microsoft.com/office/officeart/2005/8/layout/list1"/>
    <dgm:cxn modelId="{88474D10-7CAE-4277-9E31-C0370057D2E3}" srcId="{30F76C21-5F92-4993-8872-E821900C2F5A}" destId="{002CEDEF-9331-40D5-8CF4-B4663F07BB20}" srcOrd="2" destOrd="0" parTransId="{82FBEE6D-AEA3-4CAC-8D84-7391F556234D}" sibTransId="{2AAE8147-9824-4984-8D73-BA7676AE4659}"/>
    <dgm:cxn modelId="{8FFC5CF4-4C14-4977-9E95-48ABA0C00198}" srcId="{30F76C21-5F92-4993-8872-E821900C2F5A}" destId="{E41D11B1-2326-4BB1-92F7-56CD8E44F4BE}" srcOrd="0" destOrd="0" parTransId="{95450AC5-A5D2-40FF-A5B1-7B8738FEC775}" sibTransId="{D9EC9525-ACA1-4723-9509-7F203CBAC326}"/>
    <dgm:cxn modelId="{F5C27840-20D7-4FE0-A81B-2D16A529F510}" srcId="{30F76C21-5F92-4993-8872-E821900C2F5A}" destId="{8A82BB83-8115-4FB7-A524-808E957A161E}" srcOrd="1" destOrd="0" parTransId="{B7DE8B80-7C83-46CD-B0DA-519CC4B91EF5}" sibTransId="{53D7AEB9-22F4-4F41-8AB3-1B6024139DE5}"/>
    <dgm:cxn modelId="{0E66E1D6-D967-4CA7-80E8-589AA07FAEFA}" type="presOf" srcId="{002CEDEF-9331-40D5-8CF4-B4663F07BB20}" destId="{28ED9221-4AD0-4A7C-83E8-ACD421ED484B}" srcOrd="0" destOrd="2" presId="urn:microsoft.com/office/officeart/2005/8/layout/list1"/>
    <dgm:cxn modelId="{14696301-96D5-49E6-91B5-483FE5294614}" type="presOf" srcId="{30F76C21-5F92-4993-8872-E821900C2F5A}" destId="{54D7A356-D467-4EB2-A4E5-ED4B73A05A8F}" srcOrd="0" destOrd="0" presId="urn:microsoft.com/office/officeart/2005/8/layout/list1"/>
    <dgm:cxn modelId="{403974C0-7FB8-4243-93AC-C8B95D8F85EF}" srcId="{30F76C21-5F92-4993-8872-E821900C2F5A}" destId="{9183662F-F105-42B4-BE32-F14F767C498E}" srcOrd="4" destOrd="0" parTransId="{BD0BDE59-B2E7-4D62-AF10-0CF126A1EDC0}" sibTransId="{0D23F8D3-0B38-4DBB-AA0D-7993B4CEFE03}"/>
    <dgm:cxn modelId="{D665D34A-4E79-4395-94AB-E4041FA1BCB1}" type="presOf" srcId="{30F76C21-5F92-4993-8872-E821900C2F5A}" destId="{7DC30F82-FED3-438A-A3AD-5B14ED72B92C}" srcOrd="1" destOrd="0" presId="urn:microsoft.com/office/officeart/2005/8/layout/list1"/>
    <dgm:cxn modelId="{04B58775-AC99-4DB4-8AC2-F5F8482B4EA6}" type="presOf" srcId="{E41D11B1-2326-4BB1-92F7-56CD8E44F4BE}" destId="{28ED9221-4AD0-4A7C-83E8-ACD421ED484B}" srcOrd="0" destOrd="0" presId="urn:microsoft.com/office/officeart/2005/8/layout/list1"/>
    <dgm:cxn modelId="{7B051D0D-4D80-4ADD-B5BE-9C64759E13E1}" type="presOf" srcId="{C7EEDEEB-410C-4B59-86DC-986F7F25E70B}" destId="{C9200C33-7F04-4463-8A15-A8C91E225CD2}" srcOrd="0" destOrd="0" presId="urn:microsoft.com/office/officeart/2005/8/layout/list1"/>
    <dgm:cxn modelId="{9F452A73-7AB2-481A-9E02-0870D4E6319A}" srcId="{C7EEDEEB-410C-4B59-86DC-986F7F25E70B}" destId="{30F76C21-5F92-4993-8872-E821900C2F5A}" srcOrd="0" destOrd="0" parTransId="{D654F408-AF3E-4730-982A-8FC9C0815132}" sibTransId="{4DF21163-71A2-420B-ADD8-DE2BE24E32A4}"/>
    <dgm:cxn modelId="{EDE91A64-D2CB-4586-9A0E-D9CD173E3057}" srcId="{30F76C21-5F92-4993-8872-E821900C2F5A}" destId="{47A87323-69F2-4CC9-B64E-770F4ED8089A}" srcOrd="3" destOrd="0" parTransId="{E444E6BC-4E03-4666-9B86-9278EEC32442}" sibTransId="{9C3622D1-30A2-4853-9E4C-21CB46BD3FBB}"/>
    <dgm:cxn modelId="{0979F720-90F0-4B1F-BB0F-C9C474DFC222}" type="presOf" srcId="{8A82BB83-8115-4FB7-A524-808E957A161E}" destId="{28ED9221-4AD0-4A7C-83E8-ACD421ED484B}" srcOrd="0" destOrd="1" presId="urn:microsoft.com/office/officeart/2005/8/layout/list1"/>
    <dgm:cxn modelId="{88C88119-DB87-4DC6-9067-211DF6534DD8}" type="presOf" srcId="{9183662F-F105-42B4-BE32-F14F767C498E}" destId="{28ED9221-4AD0-4A7C-83E8-ACD421ED484B}" srcOrd="0" destOrd="4" presId="urn:microsoft.com/office/officeart/2005/8/layout/list1"/>
    <dgm:cxn modelId="{CCE473A5-250A-48D0-B43E-7620322A104E}" type="presParOf" srcId="{C9200C33-7F04-4463-8A15-A8C91E225CD2}" destId="{7DD44199-465E-44C0-9C16-048910968559}" srcOrd="0" destOrd="0" presId="urn:microsoft.com/office/officeart/2005/8/layout/list1"/>
    <dgm:cxn modelId="{CECA5768-6300-47E2-9A2D-A4D8722F925C}" type="presParOf" srcId="{7DD44199-465E-44C0-9C16-048910968559}" destId="{54D7A356-D467-4EB2-A4E5-ED4B73A05A8F}" srcOrd="0" destOrd="0" presId="urn:microsoft.com/office/officeart/2005/8/layout/list1"/>
    <dgm:cxn modelId="{4EE61ACC-E3EA-4377-993A-1A13956CE681}" type="presParOf" srcId="{7DD44199-465E-44C0-9C16-048910968559}" destId="{7DC30F82-FED3-438A-A3AD-5B14ED72B92C}" srcOrd="1" destOrd="0" presId="urn:microsoft.com/office/officeart/2005/8/layout/list1"/>
    <dgm:cxn modelId="{727023CE-0FF6-4615-9117-2DAED5126F64}" type="presParOf" srcId="{C9200C33-7F04-4463-8A15-A8C91E225CD2}" destId="{A6DA5CD6-37F9-4AD6-A606-4F3AB23AE55E}" srcOrd="1" destOrd="0" presId="urn:microsoft.com/office/officeart/2005/8/layout/list1"/>
    <dgm:cxn modelId="{EA03A872-F759-4473-AE72-C2672525D7B7}" type="presParOf" srcId="{C9200C33-7F04-4463-8A15-A8C91E225CD2}" destId="{28ED9221-4AD0-4A7C-83E8-ACD421ED484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EDEEB-410C-4B59-86DC-986F7F25E70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D06CA5B-3979-464D-AEC9-D8F1A0741C5E}">
      <dgm:prSet custT="1"/>
      <dgm:spPr/>
      <dgm:t>
        <a:bodyPr/>
        <a:lstStyle/>
        <a:p>
          <a:endParaRPr lang="en-US" altLang="ja-JP" sz="2000" b="1" dirty="0" smtClean="0">
            <a:latin typeface="+mj-ea"/>
            <a:ea typeface="+mj-ea"/>
          </a:endParaRPr>
        </a:p>
        <a:p>
          <a:r>
            <a:rPr lang="ja-JP" altLang="en-US" sz="2000" b="1" dirty="0" smtClean="0">
              <a:latin typeface="+mj-ea"/>
              <a:ea typeface="+mj-ea"/>
            </a:rPr>
            <a:t>主な研修先</a:t>
          </a:r>
          <a:endParaRPr lang="en-US" altLang="ja-JP" sz="2000" b="1" dirty="0" smtClean="0">
            <a:latin typeface="+mj-ea"/>
            <a:ea typeface="+mj-ea"/>
          </a:endParaRPr>
        </a:p>
        <a:p>
          <a:endParaRPr lang="en-US" sz="2000" dirty="0"/>
        </a:p>
      </dgm:t>
    </dgm:pt>
    <dgm:pt modelId="{7C8B68DA-0FD0-4FAA-A64A-48D4793ECFC3}" type="sibTrans" cxnId="{64386813-4755-4E4F-B599-611BD1FEEDFD}">
      <dgm:prSet/>
      <dgm:spPr/>
      <dgm:t>
        <a:bodyPr/>
        <a:lstStyle/>
        <a:p>
          <a:endParaRPr lang="en-US"/>
        </a:p>
      </dgm:t>
    </dgm:pt>
    <dgm:pt modelId="{004664DF-DE97-4DB7-9516-2B8B04E9D45B}" type="parTrans" cxnId="{64386813-4755-4E4F-B599-611BD1FEEDFD}">
      <dgm:prSet/>
      <dgm:spPr/>
      <dgm:t>
        <a:bodyPr/>
        <a:lstStyle/>
        <a:p>
          <a:endParaRPr lang="en-US"/>
        </a:p>
      </dgm:t>
    </dgm:pt>
    <dgm:pt modelId="{1CA51827-A89C-4DBE-BDD7-A89A383EFCBA}">
      <dgm:prSet custT="1"/>
      <dgm:spPr/>
      <dgm:t>
        <a:bodyPr/>
        <a:lstStyle/>
        <a:p>
          <a:r>
            <a:rPr kumimoji="1" lang="ja-JP" altLang="en-US" sz="1800" b="1" dirty="0" smtClean="0"/>
            <a:t>アジアコミュニティーサービス</a:t>
          </a:r>
          <a:endParaRPr kumimoji="1" lang="ja-JP" altLang="en-US" sz="1800" b="1" dirty="0"/>
        </a:p>
      </dgm:t>
    </dgm:pt>
    <dgm:pt modelId="{FCE88EAB-2FE9-4283-9C67-E6A2FAE12A0D}" type="parTrans" cxnId="{C0D5ADE5-FFA2-482A-89BB-B32C1E4CFBF0}">
      <dgm:prSet/>
      <dgm:spPr/>
      <dgm:t>
        <a:bodyPr/>
        <a:lstStyle/>
        <a:p>
          <a:endParaRPr kumimoji="1" lang="ja-JP" altLang="en-US"/>
        </a:p>
      </dgm:t>
    </dgm:pt>
    <dgm:pt modelId="{82A9B7C1-2200-47CC-AEDB-52794E6FEA08}" type="sibTrans" cxnId="{C0D5ADE5-FFA2-482A-89BB-B32C1E4CFBF0}">
      <dgm:prSet/>
      <dgm:spPr/>
      <dgm:t>
        <a:bodyPr/>
        <a:lstStyle/>
        <a:p>
          <a:endParaRPr kumimoji="1" lang="ja-JP" altLang="en-US"/>
        </a:p>
      </dgm:t>
    </dgm:pt>
    <dgm:pt modelId="{234A828D-F3D5-4379-8458-CE99308FD7B9}">
      <dgm:prSet custT="1"/>
      <dgm:spPr/>
      <dgm:t>
        <a:bodyPr/>
        <a:lstStyle/>
        <a:p>
          <a:endParaRPr kumimoji="1" lang="ja-JP" altLang="en-US" sz="1800" b="1" dirty="0"/>
        </a:p>
      </dgm:t>
    </dgm:pt>
    <dgm:pt modelId="{BE1D4131-CCA6-423F-9BC6-F1214BEC7E91}" type="parTrans" cxnId="{2F6927C9-2498-4A94-AD81-20B2321306DA}">
      <dgm:prSet/>
      <dgm:spPr/>
      <dgm:t>
        <a:bodyPr/>
        <a:lstStyle/>
        <a:p>
          <a:endParaRPr kumimoji="1" lang="ja-JP" altLang="en-US"/>
        </a:p>
      </dgm:t>
    </dgm:pt>
    <dgm:pt modelId="{6D872D30-1A88-4560-96AF-C67363BBCF19}" type="sibTrans" cxnId="{2F6927C9-2498-4A94-AD81-20B2321306DA}">
      <dgm:prSet/>
      <dgm:spPr/>
      <dgm:t>
        <a:bodyPr/>
        <a:lstStyle/>
        <a:p>
          <a:endParaRPr kumimoji="1" lang="ja-JP" altLang="en-US"/>
        </a:p>
      </dgm:t>
    </dgm:pt>
    <dgm:pt modelId="{6B4C9A29-F420-4E11-86E9-39FDE7E381C5}">
      <dgm:prSet custT="1"/>
      <dgm:spPr/>
      <dgm:t>
        <a:bodyPr/>
        <a:lstStyle/>
        <a:p>
          <a:r>
            <a:rPr kumimoji="1" lang="ja-JP" altLang="en-US" sz="1800" b="1" dirty="0" smtClean="0"/>
            <a:t>セントニコラスホーム</a:t>
          </a:r>
          <a:endParaRPr kumimoji="1" lang="ja-JP" altLang="en-US" sz="1800" b="1" dirty="0"/>
        </a:p>
      </dgm:t>
    </dgm:pt>
    <dgm:pt modelId="{AED50834-0561-4AD7-A736-96442ED2F1C9}" type="parTrans" cxnId="{F2615993-9644-47A6-B903-AA3798E100AF}">
      <dgm:prSet/>
      <dgm:spPr/>
      <dgm:t>
        <a:bodyPr/>
        <a:lstStyle/>
        <a:p>
          <a:endParaRPr kumimoji="1" lang="ja-JP" altLang="en-US"/>
        </a:p>
      </dgm:t>
    </dgm:pt>
    <dgm:pt modelId="{A16262FE-4CC8-4233-A322-7869B22E6455}" type="sibTrans" cxnId="{F2615993-9644-47A6-B903-AA3798E100AF}">
      <dgm:prSet/>
      <dgm:spPr/>
      <dgm:t>
        <a:bodyPr/>
        <a:lstStyle/>
        <a:p>
          <a:endParaRPr kumimoji="1" lang="ja-JP" altLang="en-US"/>
        </a:p>
      </dgm:t>
    </dgm:pt>
    <dgm:pt modelId="{4D8EA962-FDA8-4F7A-B4A9-D8E89D6B80DD}">
      <dgm:prSet custT="1"/>
      <dgm:spPr/>
      <dgm:t>
        <a:bodyPr/>
        <a:lstStyle/>
        <a:p>
          <a:r>
            <a:rPr kumimoji="1" lang="ja-JP" altLang="en-US" sz="1800" b="1" dirty="0" smtClean="0"/>
            <a:t>病院</a:t>
          </a:r>
          <a:endParaRPr kumimoji="1" lang="ja-JP" altLang="en-US" sz="1800" b="1" dirty="0"/>
        </a:p>
      </dgm:t>
    </dgm:pt>
    <dgm:pt modelId="{E72CB512-9FDF-48B5-91D1-E3DB29DE419C}" type="parTrans" cxnId="{37E1F567-BA20-43C0-9BCA-0E9C576CD1DB}">
      <dgm:prSet/>
      <dgm:spPr/>
      <dgm:t>
        <a:bodyPr/>
        <a:lstStyle/>
        <a:p>
          <a:endParaRPr kumimoji="1" lang="ja-JP" altLang="en-US"/>
        </a:p>
      </dgm:t>
    </dgm:pt>
    <dgm:pt modelId="{1C0DA095-9A0D-41E9-BDEB-4E03C5C22FF2}" type="sibTrans" cxnId="{37E1F567-BA20-43C0-9BCA-0E9C576CD1DB}">
      <dgm:prSet/>
      <dgm:spPr/>
      <dgm:t>
        <a:bodyPr/>
        <a:lstStyle/>
        <a:p>
          <a:endParaRPr kumimoji="1" lang="ja-JP" altLang="en-US"/>
        </a:p>
      </dgm:t>
    </dgm:pt>
    <dgm:pt modelId="{C9200C33-7F04-4463-8A15-A8C91E225CD2}" type="pres">
      <dgm:prSet presAssocID="{C7EEDEEB-410C-4B59-86DC-986F7F25E70B}" presName="linear" presStyleCnt="0">
        <dgm:presLayoutVars>
          <dgm:dir/>
          <dgm:animLvl val="lvl"/>
          <dgm:resizeHandles val="exact"/>
        </dgm:presLayoutVars>
      </dgm:prSet>
      <dgm:spPr/>
      <dgm:t>
        <a:bodyPr/>
        <a:lstStyle/>
        <a:p>
          <a:endParaRPr lang="en-US"/>
        </a:p>
      </dgm:t>
    </dgm:pt>
    <dgm:pt modelId="{833EAF61-CFF8-464B-9F89-8FB71C41C53B}" type="pres">
      <dgm:prSet presAssocID="{CD06CA5B-3979-464D-AEC9-D8F1A0741C5E}" presName="parentLin" presStyleCnt="0"/>
      <dgm:spPr/>
    </dgm:pt>
    <dgm:pt modelId="{3CA5B0DC-7ECF-4B36-9A49-68E7079668D7}" type="pres">
      <dgm:prSet presAssocID="{CD06CA5B-3979-464D-AEC9-D8F1A0741C5E}" presName="parentLeftMargin" presStyleLbl="node1" presStyleIdx="0" presStyleCnt="1"/>
      <dgm:spPr/>
      <dgm:t>
        <a:bodyPr/>
        <a:lstStyle/>
        <a:p>
          <a:endParaRPr kumimoji="1" lang="ja-JP" altLang="en-US"/>
        </a:p>
      </dgm:t>
    </dgm:pt>
    <dgm:pt modelId="{1570807E-E1F5-4B39-B28A-F574ED3347DE}" type="pres">
      <dgm:prSet presAssocID="{CD06CA5B-3979-464D-AEC9-D8F1A0741C5E}" presName="parentText" presStyleLbl="node1" presStyleIdx="0" presStyleCnt="1" custScaleX="61599" custScaleY="154242" custLinFactNeighborX="60969" custLinFactNeighborY="-51016">
        <dgm:presLayoutVars>
          <dgm:chMax val="0"/>
          <dgm:bulletEnabled val="1"/>
        </dgm:presLayoutVars>
      </dgm:prSet>
      <dgm:spPr/>
      <dgm:t>
        <a:bodyPr/>
        <a:lstStyle/>
        <a:p>
          <a:endParaRPr kumimoji="1" lang="ja-JP" altLang="en-US"/>
        </a:p>
      </dgm:t>
    </dgm:pt>
    <dgm:pt modelId="{B02254A8-C086-48FB-9F64-86F3BF92A732}" type="pres">
      <dgm:prSet presAssocID="{CD06CA5B-3979-464D-AEC9-D8F1A0741C5E}" presName="negativeSpace" presStyleCnt="0"/>
      <dgm:spPr/>
    </dgm:pt>
    <dgm:pt modelId="{08BF49B4-E724-4632-8C51-95C141BF75C0}" type="pres">
      <dgm:prSet presAssocID="{CD06CA5B-3979-464D-AEC9-D8F1A0741C5E}" presName="childText" presStyleLbl="conFgAcc1" presStyleIdx="0" presStyleCnt="1" custLinFactNeighborX="8431" custLinFactNeighborY="-9298">
        <dgm:presLayoutVars>
          <dgm:bulletEnabled val="1"/>
        </dgm:presLayoutVars>
      </dgm:prSet>
      <dgm:spPr/>
      <dgm:t>
        <a:bodyPr/>
        <a:lstStyle/>
        <a:p>
          <a:endParaRPr kumimoji="1" lang="ja-JP" altLang="en-US"/>
        </a:p>
      </dgm:t>
    </dgm:pt>
  </dgm:ptLst>
  <dgm:cxnLst>
    <dgm:cxn modelId="{020C335C-9B42-4C2C-8EDD-12AE147212A3}" type="presOf" srcId="{234A828D-F3D5-4379-8458-CE99308FD7B9}" destId="{08BF49B4-E724-4632-8C51-95C141BF75C0}" srcOrd="0" destOrd="3" presId="urn:microsoft.com/office/officeart/2005/8/layout/list1"/>
    <dgm:cxn modelId="{C0D5ADE5-FFA2-482A-89BB-B32C1E4CFBF0}" srcId="{CD06CA5B-3979-464D-AEC9-D8F1A0741C5E}" destId="{1CA51827-A89C-4DBE-BDD7-A89A383EFCBA}" srcOrd="0" destOrd="0" parTransId="{FCE88EAB-2FE9-4283-9C67-E6A2FAE12A0D}" sibTransId="{82A9B7C1-2200-47CC-AEDB-52794E6FEA08}"/>
    <dgm:cxn modelId="{2F6927C9-2498-4A94-AD81-20B2321306DA}" srcId="{CD06CA5B-3979-464D-AEC9-D8F1A0741C5E}" destId="{234A828D-F3D5-4379-8458-CE99308FD7B9}" srcOrd="3" destOrd="0" parTransId="{BE1D4131-CCA6-423F-9BC6-F1214BEC7E91}" sibTransId="{6D872D30-1A88-4560-96AF-C67363BBCF19}"/>
    <dgm:cxn modelId="{C350C1AE-8D9F-413E-8AA8-A9C014BB7D3D}" type="presOf" srcId="{6B4C9A29-F420-4E11-86E9-39FDE7E381C5}" destId="{08BF49B4-E724-4632-8C51-95C141BF75C0}" srcOrd="0" destOrd="1" presId="urn:microsoft.com/office/officeart/2005/8/layout/list1"/>
    <dgm:cxn modelId="{37E1F567-BA20-43C0-9BCA-0E9C576CD1DB}" srcId="{CD06CA5B-3979-464D-AEC9-D8F1A0741C5E}" destId="{4D8EA962-FDA8-4F7A-B4A9-D8E89D6B80DD}" srcOrd="2" destOrd="0" parTransId="{E72CB512-9FDF-48B5-91D1-E3DB29DE419C}" sibTransId="{1C0DA095-9A0D-41E9-BDEB-4E03C5C22FF2}"/>
    <dgm:cxn modelId="{F2615993-9644-47A6-B903-AA3798E100AF}" srcId="{CD06CA5B-3979-464D-AEC9-D8F1A0741C5E}" destId="{6B4C9A29-F420-4E11-86E9-39FDE7E381C5}" srcOrd="1" destOrd="0" parTransId="{AED50834-0561-4AD7-A736-96442ED2F1C9}" sibTransId="{A16262FE-4CC8-4233-A322-7869B22E6455}"/>
    <dgm:cxn modelId="{A5A2BC98-B3ED-42BA-AD3A-1363FA5D14B6}" type="presOf" srcId="{CD06CA5B-3979-464D-AEC9-D8F1A0741C5E}" destId="{1570807E-E1F5-4B39-B28A-F574ED3347DE}" srcOrd="1" destOrd="0" presId="urn:microsoft.com/office/officeart/2005/8/layout/list1"/>
    <dgm:cxn modelId="{0DEA7412-28BA-48DB-9E9F-8175F0334362}" type="presOf" srcId="{4D8EA962-FDA8-4F7A-B4A9-D8E89D6B80DD}" destId="{08BF49B4-E724-4632-8C51-95C141BF75C0}" srcOrd="0" destOrd="2" presId="urn:microsoft.com/office/officeart/2005/8/layout/list1"/>
    <dgm:cxn modelId="{B2658D21-B3EC-4EEA-9772-3BE976FF9C1C}" type="presOf" srcId="{1CA51827-A89C-4DBE-BDD7-A89A383EFCBA}" destId="{08BF49B4-E724-4632-8C51-95C141BF75C0}" srcOrd="0" destOrd="0" presId="urn:microsoft.com/office/officeart/2005/8/layout/list1"/>
    <dgm:cxn modelId="{603B6267-B6B7-4762-A375-448A73F53DBF}" type="presOf" srcId="{C7EEDEEB-410C-4B59-86DC-986F7F25E70B}" destId="{C9200C33-7F04-4463-8A15-A8C91E225CD2}" srcOrd="0" destOrd="0" presId="urn:microsoft.com/office/officeart/2005/8/layout/list1"/>
    <dgm:cxn modelId="{C34CD190-BA18-4B64-9DC7-A263DFD9C225}" type="presOf" srcId="{CD06CA5B-3979-464D-AEC9-D8F1A0741C5E}" destId="{3CA5B0DC-7ECF-4B36-9A49-68E7079668D7}" srcOrd="0" destOrd="0" presId="urn:microsoft.com/office/officeart/2005/8/layout/list1"/>
    <dgm:cxn modelId="{64386813-4755-4E4F-B599-611BD1FEEDFD}" srcId="{C7EEDEEB-410C-4B59-86DC-986F7F25E70B}" destId="{CD06CA5B-3979-464D-AEC9-D8F1A0741C5E}" srcOrd="0" destOrd="0" parTransId="{004664DF-DE97-4DB7-9516-2B8B04E9D45B}" sibTransId="{7C8B68DA-0FD0-4FAA-A64A-48D4793ECFC3}"/>
    <dgm:cxn modelId="{462F587C-40BE-4CAC-95ED-C2E665525B85}" type="presParOf" srcId="{C9200C33-7F04-4463-8A15-A8C91E225CD2}" destId="{833EAF61-CFF8-464B-9F89-8FB71C41C53B}" srcOrd="0" destOrd="0" presId="urn:microsoft.com/office/officeart/2005/8/layout/list1"/>
    <dgm:cxn modelId="{6D9E060B-7441-4EBF-911C-C6263F7B261C}" type="presParOf" srcId="{833EAF61-CFF8-464B-9F89-8FB71C41C53B}" destId="{3CA5B0DC-7ECF-4B36-9A49-68E7079668D7}" srcOrd="0" destOrd="0" presId="urn:microsoft.com/office/officeart/2005/8/layout/list1"/>
    <dgm:cxn modelId="{FCDE03A5-A30D-41D2-AC5C-CF0F40CB3E35}" type="presParOf" srcId="{833EAF61-CFF8-464B-9F89-8FB71C41C53B}" destId="{1570807E-E1F5-4B39-B28A-F574ED3347DE}" srcOrd="1" destOrd="0" presId="urn:microsoft.com/office/officeart/2005/8/layout/list1"/>
    <dgm:cxn modelId="{43D04A31-F959-4A6D-82D1-8B5B672F03F1}" type="presParOf" srcId="{C9200C33-7F04-4463-8A15-A8C91E225CD2}" destId="{B02254A8-C086-48FB-9F64-86F3BF92A732}" srcOrd="1" destOrd="0" presId="urn:microsoft.com/office/officeart/2005/8/layout/list1"/>
    <dgm:cxn modelId="{E60C80C8-E7FA-4EC3-B091-F305EC35883B}" type="presParOf" srcId="{C9200C33-7F04-4463-8A15-A8C91E225CD2}" destId="{08BF49B4-E724-4632-8C51-95C141BF75C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EEDEEB-410C-4B59-86DC-986F7F25E70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183662F-F105-42B4-BE32-F14F767C498E}">
      <dgm:prSet custT="1"/>
      <dgm:spPr/>
      <dgm:t>
        <a:bodyPr/>
        <a:lstStyle/>
        <a:p>
          <a:endParaRPr lang="en-US" sz="1700" b="1" dirty="0"/>
        </a:p>
      </dgm:t>
    </dgm:pt>
    <dgm:pt modelId="{0D23F8D3-0B38-4DBB-AA0D-7993B4CEFE03}" type="sibTrans" cxnId="{403974C0-7FB8-4243-93AC-C8B95D8F85EF}">
      <dgm:prSet/>
      <dgm:spPr/>
      <dgm:t>
        <a:bodyPr/>
        <a:lstStyle/>
        <a:p>
          <a:endParaRPr lang="en-US"/>
        </a:p>
      </dgm:t>
    </dgm:pt>
    <dgm:pt modelId="{BD0BDE59-B2E7-4D62-AF10-0CF126A1EDC0}" type="parTrans" cxnId="{403974C0-7FB8-4243-93AC-C8B95D8F85EF}">
      <dgm:prSet/>
      <dgm:spPr/>
      <dgm:t>
        <a:bodyPr/>
        <a:lstStyle/>
        <a:p>
          <a:endParaRPr lang="en-US"/>
        </a:p>
      </dgm:t>
    </dgm:pt>
    <dgm:pt modelId="{47A87323-69F2-4CC9-B64E-770F4ED8089A}">
      <dgm:prSet custT="1"/>
      <dgm:spPr/>
      <dgm:t>
        <a:bodyPr/>
        <a:lstStyle/>
        <a:p>
          <a:endParaRPr lang="en-US" sz="1700" b="1" dirty="0"/>
        </a:p>
      </dgm:t>
    </dgm:pt>
    <dgm:pt modelId="{9C3622D1-30A2-4853-9E4C-21CB46BD3FBB}" type="sibTrans" cxnId="{EDE91A64-D2CB-4586-9A0E-D9CD173E3057}">
      <dgm:prSet/>
      <dgm:spPr/>
      <dgm:t>
        <a:bodyPr/>
        <a:lstStyle/>
        <a:p>
          <a:endParaRPr kumimoji="1" lang="ja-JP" altLang="en-US"/>
        </a:p>
      </dgm:t>
    </dgm:pt>
    <dgm:pt modelId="{E444E6BC-4E03-4666-9B86-9278EEC32442}" type="parTrans" cxnId="{EDE91A64-D2CB-4586-9A0E-D9CD173E3057}">
      <dgm:prSet/>
      <dgm:spPr/>
      <dgm:t>
        <a:bodyPr/>
        <a:lstStyle/>
        <a:p>
          <a:endParaRPr kumimoji="1" lang="ja-JP" altLang="en-US"/>
        </a:p>
      </dgm:t>
    </dgm:pt>
    <dgm:pt modelId="{E41D11B1-2326-4BB1-92F7-56CD8E44F4BE}">
      <dgm:prSet custT="1"/>
      <dgm:spPr/>
      <dgm:t>
        <a:bodyPr/>
        <a:lstStyle/>
        <a:p>
          <a:endParaRPr lang="en-US" sz="2000" dirty="0"/>
        </a:p>
      </dgm:t>
    </dgm:pt>
    <dgm:pt modelId="{D9EC9525-ACA1-4723-9509-7F203CBAC326}" type="sibTrans" cxnId="{8FFC5CF4-4C14-4977-9E95-48ABA0C00198}">
      <dgm:prSet/>
      <dgm:spPr/>
      <dgm:t>
        <a:bodyPr/>
        <a:lstStyle/>
        <a:p>
          <a:endParaRPr lang="en-US"/>
        </a:p>
      </dgm:t>
    </dgm:pt>
    <dgm:pt modelId="{95450AC5-A5D2-40FF-A5B1-7B8738FEC775}" type="parTrans" cxnId="{8FFC5CF4-4C14-4977-9E95-48ABA0C00198}">
      <dgm:prSet/>
      <dgm:spPr/>
      <dgm:t>
        <a:bodyPr/>
        <a:lstStyle/>
        <a:p>
          <a:endParaRPr lang="en-US"/>
        </a:p>
      </dgm:t>
    </dgm:pt>
    <dgm:pt modelId="{30F76C21-5F92-4993-8872-E821900C2F5A}">
      <dgm:prSet custT="1"/>
      <dgm:spPr/>
      <dgm:t>
        <a:bodyPr/>
        <a:lstStyle/>
        <a:p>
          <a:pPr algn="l" rtl="0"/>
          <a:r>
            <a:rPr lang="ja-JP" altLang="en-US" sz="2000" b="1" dirty="0" smtClean="0"/>
            <a:t>ペナンヒル・ネーチャートレイル</a:t>
          </a:r>
          <a:endParaRPr lang="en-US" altLang="ja-JP" sz="2000" b="1" dirty="0" smtClean="0"/>
        </a:p>
      </dgm:t>
    </dgm:pt>
    <dgm:pt modelId="{4DF21163-71A2-420B-ADD8-DE2BE24E32A4}" type="sibTrans" cxnId="{9F452A73-7AB2-481A-9E02-0870D4E6319A}">
      <dgm:prSet/>
      <dgm:spPr/>
      <dgm:t>
        <a:bodyPr/>
        <a:lstStyle/>
        <a:p>
          <a:endParaRPr lang="en-US"/>
        </a:p>
      </dgm:t>
    </dgm:pt>
    <dgm:pt modelId="{D654F408-AF3E-4730-982A-8FC9C0815132}" type="parTrans" cxnId="{9F452A73-7AB2-481A-9E02-0870D4E6319A}">
      <dgm:prSet/>
      <dgm:spPr/>
      <dgm:t>
        <a:bodyPr/>
        <a:lstStyle/>
        <a:p>
          <a:endParaRPr lang="en-US"/>
        </a:p>
      </dgm:t>
    </dgm:pt>
    <dgm:pt modelId="{8A82BB83-8115-4FB7-A524-808E957A161E}">
      <dgm:prSet custT="1"/>
      <dgm:spPr/>
      <dgm:t>
        <a:bodyPr/>
        <a:lstStyle/>
        <a:p>
          <a:r>
            <a:rPr lang="ja-JP" altLang="en-US" sz="1700" b="1" dirty="0" smtClean="0"/>
            <a:t>ケーブルカーでペナンヒル頂上へ。</a:t>
          </a:r>
          <a:endParaRPr lang="en-US" sz="1700" b="1" dirty="0"/>
        </a:p>
      </dgm:t>
    </dgm:pt>
    <dgm:pt modelId="{53D7AEB9-22F4-4F41-8AB3-1B6024139DE5}" type="sibTrans" cxnId="{F5C27840-20D7-4FE0-A81B-2D16A529F510}">
      <dgm:prSet/>
      <dgm:spPr/>
      <dgm:t>
        <a:bodyPr/>
        <a:lstStyle/>
        <a:p>
          <a:endParaRPr lang="en-US"/>
        </a:p>
      </dgm:t>
    </dgm:pt>
    <dgm:pt modelId="{B7DE8B80-7C83-46CD-B0DA-519CC4B91EF5}" type="parTrans" cxnId="{F5C27840-20D7-4FE0-A81B-2D16A529F510}">
      <dgm:prSet/>
      <dgm:spPr/>
      <dgm:t>
        <a:bodyPr/>
        <a:lstStyle/>
        <a:p>
          <a:endParaRPr lang="en-US"/>
        </a:p>
      </dgm:t>
    </dgm:pt>
    <dgm:pt modelId="{B2C8B2BC-CF04-4442-8824-37E95EB61BFB}">
      <dgm:prSet custT="1"/>
      <dgm:spPr/>
      <dgm:t>
        <a:bodyPr/>
        <a:lstStyle/>
        <a:p>
          <a:r>
            <a:rPr lang="ja-JP" altLang="en-US" sz="1700" b="1" dirty="0" smtClean="0"/>
            <a:t>ガイド付きネーチャートレイル</a:t>
          </a:r>
          <a:r>
            <a:rPr lang="en-US" altLang="ja-JP" sz="1700" b="1" dirty="0" smtClean="0"/>
            <a:t>90</a:t>
          </a:r>
          <a:r>
            <a:rPr lang="ja-JP" altLang="en-US" sz="1700" b="1" dirty="0" smtClean="0"/>
            <a:t>分</a:t>
          </a:r>
          <a:endParaRPr lang="en-US" sz="1700" b="1" dirty="0"/>
        </a:p>
      </dgm:t>
    </dgm:pt>
    <dgm:pt modelId="{EB907257-2E20-4D49-ACC1-A904170D2F75}" type="parTrans" cxnId="{CABBAD0E-8760-42BD-82CE-6953A8D3CF14}">
      <dgm:prSet/>
      <dgm:spPr/>
      <dgm:t>
        <a:bodyPr/>
        <a:lstStyle/>
        <a:p>
          <a:endParaRPr kumimoji="1" lang="ja-JP" altLang="en-US"/>
        </a:p>
      </dgm:t>
    </dgm:pt>
    <dgm:pt modelId="{A5EF8F48-4CF5-4B6D-BB6F-A50DDEFE6276}" type="sibTrans" cxnId="{CABBAD0E-8760-42BD-82CE-6953A8D3CF14}">
      <dgm:prSet/>
      <dgm:spPr/>
      <dgm:t>
        <a:bodyPr/>
        <a:lstStyle/>
        <a:p>
          <a:endParaRPr kumimoji="1" lang="ja-JP" altLang="en-US"/>
        </a:p>
      </dgm:t>
    </dgm:pt>
    <dgm:pt modelId="{3816886A-2079-4771-9FB1-DD1E1C01ACD6}">
      <dgm:prSet custT="1"/>
      <dgm:spPr/>
      <dgm:t>
        <a:bodyPr/>
        <a:lstStyle/>
        <a:p>
          <a:r>
            <a:rPr lang="en-US" altLang="ja-JP" sz="1700" b="1" dirty="0" smtClean="0"/>
            <a:t>1</a:t>
          </a:r>
          <a:r>
            <a:rPr lang="ja-JP" altLang="en-US" sz="1700" b="1" dirty="0" smtClean="0"/>
            <a:t>グループ</a:t>
          </a:r>
          <a:r>
            <a:rPr lang="en-US" altLang="ja-JP" sz="1700" b="1" dirty="0" smtClean="0"/>
            <a:t>30</a:t>
          </a:r>
          <a:r>
            <a:rPr lang="ja-JP" altLang="en-US" sz="1700" b="1" dirty="0" smtClean="0"/>
            <a:t>名、ツアー全行程約</a:t>
          </a:r>
          <a:r>
            <a:rPr lang="en-US" altLang="ja-JP" sz="1700" b="1" dirty="0" smtClean="0"/>
            <a:t>4</a:t>
          </a:r>
          <a:r>
            <a:rPr lang="ja-JP" altLang="en-US" sz="1700" b="1" dirty="0" smtClean="0"/>
            <a:t>時間</a:t>
          </a:r>
          <a:endParaRPr lang="en-US" sz="1700" b="1" dirty="0"/>
        </a:p>
      </dgm:t>
    </dgm:pt>
    <dgm:pt modelId="{75F2978E-518E-4382-8CDD-AB999B2B7C85}" type="parTrans" cxnId="{8F41DF9A-5820-4924-A292-D248A57F763B}">
      <dgm:prSet/>
      <dgm:spPr/>
      <dgm:t>
        <a:bodyPr/>
        <a:lstStyle/>
        <a:p>
          <a:endParaRPr kumimoji="1" lang="ja-JP" altLang="en-US"/>
        </a:p>
      </dgm:t>
    </dgm:pt>
    <dgm:pt modelId="{9F4BDBA7-6B20-4EE0-92C9-C5895DFA0BA2}" type="sibTrans" cxnId="{8F41DF9A-5820-4924-A292-D248A57F763B}">
      <dgm:prSet/>
      <dgm:spPr/>
      <dgm:t>
        <a:bodyPr/>
        <a:lstStyle/>
        <a:p>
          <a:endParaRPr kumimoji="1" lang="ja-JP" altLang="en-US"/>
        </a:p>
      </dgm:t>
    </dgm:pt>
    <dgm:pt modelId="{C9200C33-7F04-4463-8A15-A8C91E225CD2}" type="pres">
      <dgm:prSet presAssocID="{C7EEDEEB-410C-4B59-86DC-986F7F25E70B}" presName="linear" presStyleCnt="0">
        <dgm:presLayoutVars>
          <dgm:dir/>
          <dgm:animLvl val="lvl"/>
          <dgm:resizeHandles val="exact"/>
        </dgm:presLayoutVars>
      </dgm:prSet>
      <dgm:spPr/>
      <dgm:t>
        <a:bodyPr/>
        <a:lstStyle/>
        <a:p>
          <a:endParaRPr lang="en-US"/>
        </a:p>
      </dgm:t>
    </dgm:pt>
    <dgm:pt modelId="{7DD44199-465E-44C0-9C16-048910968559}" type="pres">
      <dgm:prSet presAssocID="{30F76C21-5F92-4993-8872-E821900C2F5A}" presName="parentLin" presStyleCnt="0"/>
      <dgm:spPr/>
    </dgm:pt>
    <dgm:pt modelId="{54D7A356-D467-4EB2-A4E5-ED4B73A05A8F}" type="pres">
      <dgm:prSet presAssocID="{30F76C21-5F92-4993-8872-E821900C2F5A}" presName="parentLeftMargin" presStyleLbl="node1" presStyleIdx="0" presStyleCnt="1"/>
      <dgm:spPr/>
      <dgm:t>
        <a:bodyPr/>
        <a:lstStyle/>
        <a:p>
          <a:endParaRPr lang="en-US"/>
        </a:p>
      </dgm:t>
    </dgm:pt>
    <dgm:pt modelId="{7DC30F82-FED3-438A-A3AD-5B14ED72B92C}" type="pres">
      <dgm:prSet presAssocID="{30F76C21-5F92-4993-8872-E821900C2F5A}" presName="parentText" presStyleLbl="node1" presStyleIdx="0" presStyleCnt="1" custScaleX="117696" custScaleY="544287" custLinFactNeighborX="-15461" custLinFactNeighborY="-11122">
        <dgm:presLayoutVars>
          <dgm:chMax val="0"/>
          <dgm:bulletEnabled val="1"/>
        </dgm:presLayoutVars>
      </dgm:prSet>
      <dgm:spPr/>
      <dgm:t>
        <a:bodyPr/>
        <a:lstStyle/>
        <a:p>
          <a:endParaRPr lang="en-US"/>
        </a:p>
      </dgm:t>
    </dgm:pt>
    <dgm:pt modelId="{A6DA5CD6-37F9-4AD6-A606-4F3AB23AE55E}" type="pres">
      <dgm:prSet presAssocID="{30F76C21-5F92-4993-8872-E821900C2F5A}" presName="negativeSpace" presStyleCnt="0"/>
      <dgm:spPr/>
    </dgm:pt>
    <dgm:pt modelId="{28ED9221-4AD0-4A7C-83E8-ACD421ED484B}" type="pres">
      <dgm:prSet presAssocID="{30F76C21-5F92-4993-8872-E821900C2F5A}" presName="childText" presStyleLbl="conFgAcc1" presStyleIdx="0" presStyleCnt="1" custScaleY="290362" custLinFactY="-57561" custLinFactNeighborX="2498" custLinFactNeighborY="-100000">
        <dgm:presLayoutVars>
          <dgm:bulletEnabled val="1"/>
        </dgm:presLayoutVars>
      </dgm:prSet>
      <dgm:spPr/>
      <dgm:t>
        <a:bodyPr/>
        <a:lstStyle/>
        <a:p>
          <a:endParaRPr lang="en-US"/>
        </a:p>
      </dgm:t>
    </dgm:pt>
  </dgm:ptLst>
  <dgm:cxnLst>
    <dgm:cxn modelId="{CABBAD0E-8760-42BD-82CE-6953A8D3CF14}" srcId="{30F76C21-5F92-4993-8872-E821900C2F5A}" destId="{B2C8B2BC-CF04-4442-8824-37E95EB61BFB}" srcOrd="2" destOrd="0" parTransId="{EB907257-2E20-4D49-ACC1-A904170D2F75}" sibTransId="{A5EF8F48-4CF5-4B6D-BB6F-A50DDEFE6276}"/>
    <dgm:cxn modelId="{76B0503C-37A1-42CC-AFB7-DED24A7A2FCE}" type="presOf" srcId="{30F76C21-5F92-4993-8872-E821900C2F5A}" destId="{7DC30F82-FED3-438A-A3AD-5B14ED72B92C}" srcOrd="1" destOrd="0" presId="urn:microsoft.com/office/officeart/2005/8/layout/list1"/>
    <dgm:cxn modelId="{3E0E8ACD-8C87-4020-8930-6C08C8F7EED6}" type="presOf" srcId="{9183662F-F105-42B4-BE32-F14F767C498E}" destId="{28ED9221-4AD0-4A7C-83E8-ACD421ED484B}" srcOrd="0" destOrd="5" presId="urn:microsoft.com/office/officeart/2005/8/layout/list1"/>
    <dgm:cxn modelId="{8FFC5CF4-4C14-4977-9E95-48ABA0C00198}" srcId="{30F76C21-5F92-4993-8872-E821900C2F5A}" destId="{E41D11B1-2326-4BB1-92F7-56CD8E44F4BE}" srcOrd="0" destOrd="0" parTransId="{95450AC5-A5D2-40FF-A5B1-7B8738FEC775}" sibTransId="{D9EC9525-ACA1-4723-9509-7F203CBAC326}"/>
    <dgm:cxn modelId="{9F43CE08-69EE-456F-AC7E-5CF100A6B0C2}" type="presOf" srcId="{B2C8B2BC-CF04-4442-8824-37E95EB61BFB}" destId="{28ED9221-4AD0-4A7C-83E8-ACD421ED484B}" srcOrd="0" destOrd="2" presId="urn:microsoft.com/office/officeart/2005/8/layout/list1"/>
    <dgm:cxn modelId="{0EDE85BD-CD98-4299-8FE2-7A8FEECA7CF7}" type="presOf" srcId="{47A87323-69F2-4CC9-B64E-770F4ED8089A}" destId="{28ED9221-4AD0-4A7C-83E8-ACD421ED484B}" srcOrd="0" destOrd="4" presId="urn:microsoft.com/office/officeart/2005/8/layout/list1"/>
    <dgm:cxn modelId="{5AA66E4C-F672-412A-8315-15CD4DC25BC0}" type="presOf" srcId="{C7EEDEEB-410C-4B59-86DC-986F7F25E70B}" destId="{C9200C33-7F04-4463-8A15-A8C91E225CD2}" srcOrd="0" destOrd="0" presId="urn:microsoft.com/office/officeart/2005/8/layout/list1"/>
    <dgm:cxn modelId="{F5C27840-20D7-4FE0-A81B-2D16A529F510}" srcId="{30F76C21-5F92-4993-8872-E821900C2F5A}" destId="{8A82BB83-8115-4FB7-A524-808E957A161E}" srcOrd="1" destOrd="0" parTransId="{B7DE8B80-7C83-46CD-B0DA-519CC4B91EF5}" sibTransId="{53D7AEB9-22F4-4F41-8AB3-1B6024139DE5}"/>
    <dgm:cxn modelId="{403974C0-7FB8-4243-93AC-C8B95D8F85EF}" srcId="{30F76C21-5F92-4993-8872-E821900C2F5A}" destId="{9183662F-F105-42B4-BE32-F14F767C498E}" srcOrd="5" destOrd="0" parTransId="{BD0BDE59-B2E7-4D62-AF10-0CF126A1EDC0}" sibTransId="{0D23F8D3-0B38-4DBB-AA0D-7993B4CEFE03}"/>
    <dgm:cxn modelId="{524607EE-3FE6-4093-85DB-83D3B1F66F34}" type="presOf" srcId="{30F76C21-5F92-4993-8872-E821900C2F5A}" destId="{54D7A356-D467-4EB2-A4E5-ED4B73A05A8F}" srcOrd="0" destOrd="0" presId="urn:microsoft.com/office/officeart/2005/8/layout/list1"/>
    <dgm:cxn modelId="{E43CE428-19A6-4905-BE51-BCC15A40F12E}" type="presOf" srcId="{3816886A-2079-4771-9FB1-DD1E1C01ACD6}" destId="{28ED9221-4AD0-4A7C-83E8-ACD421ED484B}" srcOrd="0" destOrd="3" presId="urn:microsoft.com/office/officeart/2005/8/layout/list1"/>
    <dgm:cxn modelId="{9F452A73-7AB2-481A-9E02-0870D4E6319A}" srcId="{C7EEDEEB-410C-4B59-86DC-986F7F25E70B}" destId="{30F76C21-5F92-4993-8872-E821900C2F5A}" srcOrd="0" destOrd="0" parTransId="{D654F408-AF3E-4730-982A-8FC9C0815132}" sibTransId="{4DF21163-71A2-420B-ADD8-DE2BE24E32A4}"/>
    <dgm:cxn modelId="{6B31CD3F-8213-462B-A7D3-E0FBB862EA57}" type="presOf" srcId="{8A82BB83-8115-4FB7-A524-808E957A161E}" destId="{28ED9221-4AD0-4A7C-83E8-ACD421ED484B}" srcOrd="0" destOrd="1" presId="urn:microsoft.com/office/officeart/2005/8/layout/list1"/>
    <dgm:cxn modelId="{8F41DF9A-5820-4924-A292-D248A57F763B}" srcId="{30F76C21-5F92-4993-8872-E821900C2F5A}" destId="{3816886A-2079-4771-9FB1-DD1E1C01ACD6}" srcOrd="3" destOrd="0" parTransId="{75F2978E-518E-4382-8CDD-AB999B2B7C85}" sibTransId="{9F4BDBA7-6B20-4EE0-92C9-C5895DFA0BA2}"/>
    <dgm:cxn modelId="{EDE91A64-D2CB-4586-9A0E-D9CD173E3057}" srcId="{30F76C21-5F92-4993-8872-E821900C2F5A}" destId="{47A87323-69F2-4CC9-B64E-770F4ED8089A}" srcOrd="4" destOrd="0" parTransId="{E444E6BC-4E03-4666-9B86-9278EEC32442}" sibTransId="{9C3622D1-30A2-4853-9E4C-21CB46BD3FBB}"/>
    <dgm:cxn modelId="{30ED0375-1125-478C-9D8D-011E8A9B8133}" type="presOf" srcId="{E41D11B1-2326-4BB1-92F7-56CD8E44F4BE}" destId="{28ED9221-4AD0-4A7C-83E8-ACD421ED484B}" srcOrd="0" destOrd="0" presId="urn:microsoft.com/office/officeart/2005/8/layout/list1"/>
    <dgm:cxn modelId="{71584E4B-EA8A-485D-8382-307080A681FA}" type="presParOf" srcId="{C9200C33-7F04-4463-8A15-A8C91E225CD2}" destId="{7DD44199-465E-44C0-9C16-048910968559}" srcOrd="0" destOrd="0" presId="urn:microsoft.com/office/officeart/2005/8/layout/list1"/>
    <dgm:cxn modelId="{A3CEB192-CB07-4C50-B623-9C8778EEFEA9}" type="presParOf" srcId="{7DD44199-465E-44C0-9C16-048910968559}" destId="{54D7A356-D467-4EB2-A4E5-ED4B73A05A8F}" srcOrd="0" destOrd="0" presId="urn:microsoft.com/office/officeart/2005/8/layout/list1"/>
    <dgm:cxn modelId="{9BE30FF8-DE53-4661-A371-D760AD7517BA}" type="presParOf" srcId="{7DD44199-465E-44C0-9C16-048910968559}" destId="{7DC30F82-FED3-438A-A3AD-5B14ED72B92C}" srcOrd="1" destOrd="0" presId="urn:microsoft.com/office/officeart/2005/8/layout/list1"/>
    <dgm:cxn modelId="{930362BE-1004-4BBC-9A26-1783E4040217}" type="presParOf" srcId="{C9200C33-7F04-4463-8A15-A8C91E225CD2}" destId="{A6DA5CD6-37F9-4AD6-A606-4F3AB23AE55E}" srcOrd="1" destOrd="0" presId="urn:microsoft.com/office/officeart/2005/8/layout/list1"/>
    <dgm:cxn modelId="{EC609B58-995F-401A-915F-00CFBBBEA2B5}" type="presParOf" srcId="{C9200C33-7F04-4463-8A15-A8C91E225CD2}" destId="{28ED9221-4AD0-4A7C-83E8-ACD421ED484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EEDEEB-410C-4B59-86DC-986F7F25E70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D06CA5B-3979-464D-AEC9-D8F1A0741C5E}">
      <dgm:prSet custT="1"/>
      <dgm:spPr/>
      <dgm:t>
        <a:bodyPr/>
        <a:lstStyle/>
        <a:p>
          <a:endParaRPr lang="en-US" altLang="ja-JP" sz="2000" b="1" dirty="0" smtClean="0">
            <a:latin typeface="+mj-ea"/>
            <a:ea typeface="+mj-ea"/>
          </a:endParaRPr>
        </a:p>
        <a:p>
          <a:r>
            <a:rPr lang="ja-JP" altLang="en-US" sz="2000" b="1" dirty="0" smtClean="0">
              <a:latin typeface="+mj-ea"/>
              <a:ea typeface="+mj-ea"/>
            </a:rPr>
            <a:t>マングローブ植林</a:t>
          </a:r>
          <a:endParaRPr lang="en-US" altLang="ja-JP" sz="2000" b="1" dirty="0" smtClean="0">
            <a:latin typeface="+mj-ea"/>
            <a:ea typeface="+mj-ea"/>
          </a:endParaRPr>
        </a:p>
        <a:p>
          <a:endParaRPr lang="en-US" sz="2000" dirty="0"/>
        </a:p>
      </dgm:t>
    </dgm:pt>
    <dgm:pt modelId="{7C8B68DA-0FD0-4FAA-A64A-48D4793ECFC3}" type="sibTrans" cxnId="{64386813-4755-4E4F-B599-611BD1FEEDFD}">
      <dgm:prSet/>
      <dgm:spPr/>
      <dgm:t>
        <a:bodyPr/>
        <a:lstStyle/>
        <a:p>
          <a:endParaRPr lang="en-US"/>
        </a:p>
      </dgm:t>
    </dgm:pt>
    <dgm:pt modelId="{004664DF-DE97-4DB7-9516-2B8B04E9D45B}" type="parTrans" cxnId="{64386813-4755-4E4F-B599-611BD1FEEDFD}">
      <dgm:prSet/>
      <dgm:spPr/>
      <dgm:t>
        <a:bodyPr/>
        <a:lstStyle/>
        <a:p>
          <a:endParaRPr lang="en-US"/>
        </a:p>
      </dgm:t>
    </dgm:pt>
    <dgm:pt modelId="{1CA51827-A89C-4DBE-BDD7-A89A383EFCBA}">
      <dgm:prSet custT="1"/>
      <dgm:spPr/>
      <dgm:t>
        <a:bodyPr/>
        <a:lstStyle/>
        <a:p>
          <a:endParaRPr kumimoji="1" lang="ja-JP" altLang="en-US" sz="1800" b="1" dirty="0"/>
        </a:p>
      </dgm:t>
    </dgm:pt>
    <dgm:pt modelId="{FCE88EAB-2FE9-4283-9C67-E6A2FAE12A0D}" type="parTrans" cxnId="{C0D5ADE5-FFA2-482A-89BB-B32C1E4CFBF0}">
      <dgm:prSet/>
      <dgm:spPr/>
      <dgm:t>
        <a:bodyPr/>
        <a:lstStyle/>
        <a:p>
          <a:endParaRPr kumimoji="1" lang="ja-JP" altLang="en-US"/>
        </a:p>
      </dgm:t>
    </dgm:pt>
    <dgm:pt modelId="{82A9B7C1-2200-47CC-AEDB-52794E6FEA08}" type="sibTrans" cxnId="{C0D5ADE5-FFA2-482A-89BB-B32C1E4CFBF0}">
      <dgm:prSet/>
      <dgm:spPr/>
      <dgm:t>
        <a:bodyPr/>
        <a:lstStyle/>
        <a:p>
          <a:endParaRPr kumimoji="1" lang="ja-JP" altLang="en-US"/>
        </a:p>
      </dgm:t>
    </dgm:pt>
    <dgm:pt modelId="{ECB797C4-E4D6-4893-AF90-19932A3FAE41}">
      <dgm:prSet custT="1"/>
      <dgm:spPr/>
      <dgm:t>
        <a:bodyPr/>
        <a:lstStyle/>
        <a:p>
          <a:r>
            <a:rPr lang="ja-JP" altLang="en-US" sz="1600" b="1" i="0" dirty="0" smtClean="0"/>
            <a:t>ペナン沿岸漁民福利協会のメンバーより</a:t>
          </a:r>
          <a:r>
            <a:rPr lang="ja-JP" altLang="en-US" sz="1600" b="1" i="0" smtClean="0"/>
            <a:t>　　マングローブの生態系や環境保護の講話と　　　マングローブ植林体験</a:t>
          </a:r>
          <a:endParaRPr lang="ja-JP" altLang="en-US" sz="1600" b="1" dirty="0"/>
        </a:p>
      </dgm:t>
    </dgm:pt>
    <dgm:pt modelId="{2F934C3C-093C-43D3-8CBB-8D6BE4924EBA}" type="parTrans" cxnId="{D20A7635-F5D4-49DB-921D-310BED9EE9EC}">
      <dgm:prSet/>
      <dgm:spPr/>
      <dgm:t>
        <a:bodyPr/>
        <a:lstStyle/>
        <a:p>
          <a:endParaRPr kumimoji="1" lang="ja-JP" altLang="en-US"/>
        </a:p>
      </dgm:t>
    </dgm:pt>
    <dgm:pt modelId="{97EEC678-A642-4578-A4EF-0D075824185B}" type="sibTrans" cxnId="{D20A7635-F5D4-49DB-921D-310BED9EE9EC}">
      <dgm:prSet/>
      <dgm:spPr/>
      <dgm:t>
        <a:bodyPr/>
        <a:lstStyle/>
        <a:p>
          <a:endParaRPr kumimoji="1" lang="ja-JP" altLang="en-US"/>
        </a:p>
      </dgm:t>
    </dgm:pt>
    <dgm:pt modelId="{9248D28B-1697-472C-BAF4-7EB8439CBDC4}">
      <dgm:prSet custT="1"/>
      <dgm:spPr/>
      <dgm:t>
        <a:bodyPr/>
        <a:lstStyle/>
        <a:p>
          <a:r>
            <a:rPr lang="en-US" altLang="ja-JP" sz="1600" b="1" dirty="0" smtClean="0"/>
            <a:t>1</a:t>
          </a:r>
          <a:r>
            <a:rPr lang="ja-JP" altLang="en-US" sz="1600" b="1" dirty="0" smtClean="0"/>
            <a:t>グループ</a:t>
          </a:r>
          <a:r>
            <a:rPr lang="en-US" altLang="ja-JP" sz="1600" b="1" dirty="0" smtClean="0"/>
            <a:t>40</a:t>
          </a:r>
          <a:r>
            <a:rPr lang="ja-JP" altLang="en-US" sz="1600" b="1" dirty="0" smtClean="0"/>
            <a:t>名、ツアー全行程約</a:t>
          </a:r>
          <a:r>
            <a:rPr lang="en-US" altLang="ja-JP" sz="1600" b="1" dirty="0" smtClean="0"/>
            <a:t>6</a:t>
          </a:r>
          <a:r>
            <a:rPr lang="ja-JP" altLang="en-US" sz="1600" b="1" dirty="0" smtClean="0"/>
            <a:t>時間</a:t>
          </a:r>
          <a:endParaRPr lang="ja-JP" altLang="en-US" sz="1600" b="1" dirty="0"/>
        </a:p>
      </dgm:t>
    </dgm:pt>
    <dgm:pt modelId="{A577A4CE-84B7-4E86-A70E-7D43D64E89F3}" type="parTrans" cxnId="{9B59A49C-DC32-47CE-A387-E5937C2A3BD5}">
      <dgm:prSet/>
      <dgm:spPr/>
      <dgm:t>
        <a:bodyPr/>
        <a:lstStyle/>
        <a:p>
          <a:endParaRPr kumimoji="1" lang="ja-JP" altLang="en-US"/>
        </a:p>
      </dgm:t>
    </dgm:pt>
    <dgm:pt modelId="{C24955B6-0B8B-43E0-A5C2-AF4F69BC96A8}" type="sibTrans" cxnId="{9B59A49C-DC32-47CE-A387-E5937C2A3BD5}">
      <dgm:prSet/>
      <dgm:spPr/>
      <dgm:t>
        <a:bodyPr/>
        <a:lstStyle/>
        <a:p>
          <a:endParaRPr kumimoji="1" lang="ja-JP" altLang="en-US"/>
        </a:p>
      </dgm:t>
    </dgm:pt>
    <dgm:pt modelId="{C9200C33-7F04-4463-8A15-A8C91E225CD2}" type="pres">
      <dgm:prSet presAssocID="{C7EEDEEB-410C-4B59-86DC-986F7F25E70B}" presName="linear" presStyleCnt="0">
        <dgm:presLayoutVars>
          <dgm:dir/>
          <dgm:animLvl val="lvl"/>
          <dgm:resizeHandles val="exact"/>
        </dgm:presLayoutVars>
      </dgm:prSet>
      <dgm:spPr/>
      <dgm:t>
        <a:bodyPr/>
        <a:lstStyle/>
        <a:p>
          <a:endParaRPr lang="en-US"/>
        </a:p>
      </dgm:t>
    </dgm:pt>
    <dgm:pt modelId="{833EAF61-CFF8-464B-9F89-8FB71C41C53B}" type="pres">
      <dgm:prSet presAssocID="{CD06CA5B-3979-464D-AEC9-D8F1A0741C5E}" presName="parentLin" presStyleCnt="0"/>
      <dgm:spPr/>
    </dgm:pt>
    <dgm:pt modelId="{3CA5B0DC-7ECF-4B36-9A49-68E7079668D7}" type="pres">
      <dgm:prSet presAssocID="{CD06CA5B-3979-464D-AEC9-D8F1A0741C5E}" presName="parentLeftMargin" presStyleLbl="node1" presStyleIdx="0" presStyleCnt="1"/>
      <dgm:spPr/>
      <dgm:t>
        <a:bodyPr/>
        <a:lstStyle/>
        <a:p>
          <a:endParaRPr kumimoji="1" lang="ja-JP" altLang="en-US"/>
        </a:p>
      </dgm:t>
    </dgm:pt>
    <dgm:pt modelId="{1570807E-E1F5-4B39-B28A-F574ED3347DE}" type="pres">
      <dgm:prSet presAssocID="{CD06CA5B-3979-464D-AEC9-D8F1A0741C5E}" presName="parentText" presStyleLbl="node1" presStyleIdx="0" presStyleCnt="1" custScaleX="106331" custScaleY="154242" custLinFactNeighborX="-24985" custLinFactNeighborY="37555">
        <dgm:presLayoutVars>
          <dgm:chMax val="0"/>
          <dgm:bulletEnabled val="1"/>
        </dgm:presLayoutVars>
      </dgm:prSet>
      <dgm:spPr/>
      <dgm:t>
        <a:bodyPr/>
        <a:lstStyle/>
        <a:p>
          <a:endParaRPr kumimoji="1" lang="ja-JP" altLang="en-US"/>
        </a:p>
      </dgm:t>
    </dgm:pt>
    <dgm:pt modelId="{B02254A8-C086-48FB-9F64-86F3BF92A732}" type="pres">
      <dgm:prSet presAssocID="{CD06CA5B-3979-464D-AEC9-D8F1A0741C5E}" presName="negativeSpace" presStyleCnt="0"/>
      <dgm:spPr/>
    </dgm:pt>
    <dgm:pt modelId="{08BF49B4-E724-4632-8C51-95C141BF75C0}" type="pres">
      <dgm:prSet presAssocID="{CD06CA5B-3979-464D-AEC9-D8F1A0741C5E}" presName="childText" presStyleLbl="conFgAcc1" presStyleIdx="0" presStyleCnt="1" custLinFactNeighborX="-992" custLinFactNeighborY="-25335">
        <dgm:presLayoutVars>
          <dgm:bulletEnabled val="1"/>
        </dgm:presLayoutVars>
      </dgm:prSet>
      <dgm:spPr/>
      <dgm:t>
        <a:bodyPr/>
        <a:lstStyle/>
        <a:p>
          <a:endParaRPr kumimoji="1" lang="ja-JP" altLang="en-US"/>
        </a:p>
      </dgm:t>
    </dgm:pt>
  </dgm:ptLst>
  <dgm:cxnLst>
    <dgm:cxn modelId="{E456C5BF-7AEB-4FE0-B491-BBEB4D59765B}" type="presOf" srcId="{1CA51827-A89C-4DBE-BDD7-A89A383EFCBA}" destId="{08BF49B4-E724-4632-8C51-95C141BF75C0}" srcOrd="0" destOrd="0" presId="urn:microsoft.com/office/officeart/2005/8/layout/list1"/>
    <dgm:cxn modelId="{C0D5ADE5-FFA2-482A-89BB-B32C1E4CFBF0}" srcId="{CD06CA5B-3979-464D-AEC9-D8F1A0741C5E}" destId="{1CA51827-A89C-4DBE-BDD7-A89A383EFCBA}" srcOrd="0" destOrd="0" parTransId="{FCE88EAB-2FE9-4283-9C67-E6A2FAE12A0D}" sibTransId="{82A9B7C1-2200-47CC-AEDB-52794E6FEA08}"/>
    <dgm:cxn modelId="{0DDA3B49-4BD1-4603-93DB-95383F433AC7}" type="presOf" srcId="{9248D28B-1697-472C-BAF4-7EB8439CBDC4}" destId="{08BF49B4-E724-4632-8C51-95C141BF75C0}" srcOrd="0" destOrd="2" presId="urn:microsoft.com/office/officeart/2005/8/layout/list1"/>
    <dgm:cxn modelId="{C37B8AE4-E792-4683-B9BE-FFCF25814A07}" type="presOf" srcId="{CD06CA5B-3979-464D-AEC9-D8F1A0741C5E}" destId="{1570807E-E1F5-4B39-B28A-F574ED3347DE}" srcOrd="1" destOrd="0" presId="urn:microsoft.com/office/officeart/2005/8/layout/list1"/>
    <dgm:cxn modelId="{CD7AD245-10FF-4DF5-84AD-22EF3FDE37DE}" type="presOf" srcId="{CD06CA5B-3979-464D-AEC9-D8F1A0741C5E}" destId="{3CA5B0DC-7ECF-4B36-9A49-68E7079668D7}" srcOrd="0" destOrd="0" presId="urn:microsoft.com/office/officeart/2005/8/layout/list1"/>
    <dgm:cxn modelId="{9B59A49C-DC32-47CE-A387-E5937C2A3BD5}" srcId="{CD06CA5B-3979-464D-AEC9-D8F1A0741C5E}" destId="{9248D28B-1697-472C-BAF4-7EB8439CBDC4}" srcOrd="2" destOrd="0" parTransId="{A577A4CE-84B7-4E86-A70E-7D43D64E89F3}" sibTransId="{C24955B6-0B8B-43E0-A5C2-AF4F69BC96A8}"/>
    <dgm:cxn modelId="{D5102DC7-7CCA-40AB-89F6-36409AAB5069}" type="presOf" srcId="{C7EEDEEB-410C-4B59-86DC-986F7F25E70B}" destId="{C9200C33-7F04-4463-8A15-A8C91E225CD2}" srcOrd="0" destOrd="0" presId="urn:microsoft.com/office/officeart/2005/8/layout/list1"/>
    <dgm:cxn modelId="{DA0B1E98-9533-4DF3-B50D-14867C3C3B9B}" type="presOf" srcId="{ECB797C4-E4D6-4893-AF90-19932A3FAE41}" destId="{08BF49B4-E724-4632-8C51-95C141BF75C0}" srcOrd="0" destOrd="1" presId="urn:microsoft.com/office/officeart/2005/8/layout/list1"/>
    <dgm:cxn modelId="{D20A7635-F5D4-49DB-921D-310BED9EE9EC}" srcId="{CD06CA5B-3979-464D-AEC9-D8F1A0741C5E}" destId="{ECB797C4-E4D6-4893-AF90-19932A3FAE41}" srcOrd="1" destOrd="0" parTransId="{2F934C3C-093C-43D3-8CBB-8D6BE4924EBA}" sibTransId="{97EEC678-A642-4578-A4EF-0D075824185B}"/>
    <dgm:cxn modelId="{64386813-4755-4E4F-B599-611BD1FEEDFD}" srcId="{C7EEDEEB-410C-4B59-86DC-986F7F25E70B}" destId="{CD06CA5B-3979-464D-AEC9-D8F1A0741C5E}" srcOrd="0" destOrd="0" parTransId="{004664DF-DE97-4DB7-9516-2B8B04E9D45B}" sibTransId="{7C8B68DA-0FD0-4FAA-A64A-48D4793ECFC3}"/>
    <dgm:cxn modelId="{B595AABB-0F43-42D8-841B-A9426029CCEC}" type="presParOf" srcId="{C9200C33-7F04-4463-8A15-A8C91E225CD2}" destId="{833EAF61-CFF8-464B-9F89-8FB71C41C53B}" srcOrd="0" destOrd="0" presId="urn:microsoft.com/office/officeart/2005/8/layout/list1"/>
    <dgm:cxn modelId="{1A94013B-3A59-4035-AB3D-0C83DA3FC32E}" type="presParOf" srcId="{833EAF61-CFF8-464B-9F89-8FB71C41C53B}" destId="{3CA5B0DC-7ECF-4B36-9A49-68E7079668D7}" srcOrd="0" destOrd="0" presId="urn:microsoft.com/office/officeart/2005/8/layout/list1"/>
    <dgm:cxn modelId="{8E8C7F7F-AEDB-448A-A9A5-041F00F09B69}" type="presParOf" srcId="{833EAF61-CFF8-464B-9F89-8FB71C41C53B}" destId="{1570807E-E1F5-4B39-B28A-F574ED3347DE}" srcOrd="1" destOrd="0" presId="urn:microsoft.com/office/officeart/2005/8/layout/list1"/>
    <dgm:cxn modelId="{10EB2DC6-1993-4FB0-AA06-2352E71E5D7D}" type="presParOf" srcId="{C9200C33-7F04-4463-8A15-A8C91E225CD2}" destId="{B02254A8-C086-48FB-9F64-86F3BF92A732}" srcOrd="1" destOrd="0" presId="urn:microsoft.com/office/officeart/2005/8/layout/list1"/>
    <dgm:cxn modelId="{DB0E5635-7650-412A-B69D-381A447579C3}" type="presParOf" srcId="{C9200C33-7F04-4463-8A15-A8C91E225CD2}" destId="{08BF49B4-E724-4632-8C51-95C141BF75C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D9221-4AD0-4A7C-83E8-ACD421ED484B}">
      <dsp:nvSpPr>
        <dsp:cNvPr id="0" name=""/>
        <dsp:cNvSpPr/>
      </dsp:nvSpPr>
      <dsp:spPr>
        <a:xfrm>
          <a:off x="0" y="522952"/>
          <a:ext cx="4648200" cy="129408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121635" rIns="360752"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171450" lvl="1" indent="-171450" algn="l" defTabSz="755650">
            <a:lnSpc>
              <a:spcPct val="90000"/>
            </a:lnSpc>
            <a:spcBef>
              <a:spcPct val="0"/>
            </a:spcBef>
            <a:spcAft>
              <a:spcPct val="15000"/>
            </a:spcAft>
            <a:buChar char="••"/>
          </a:pPr>
          <a:r>
            <a:rPr lang="ja-JP" altLang="en-US" sz="1700" b="1" kern="1200" dirty="0" smtClean="0"/>
            <a:t>国立マレーシア科学大学にてマレーシアの文化、習慣、政治等の講話</a:t>
          </a:r>
          <a:r>
            <a:rPr lang="en-US" altLang="ja-JP" sz="1700" b="1" kern="1200" dirty="0" smtClean="0"/>
            <a:t>60</a:t>
          </a:r>
          <a:r>
            <a:rPr lang="ja-JP" altLang="en-US" sz="1700" b="1" kern="1200" dirty="0" smtClean="0"/>
            <a:t>分程度</a:t>
          </a:r>
          <a:endParaRPr lang="en-US" sz="1700" b="1" kern="1200" dirty="0"/>
        </a:p>
        <a:p>
          <a:pPr marL="171450" lvl="1" indent="-171450" algn="l" defTabSz="755650">
            <a:lnSpc>
              <a:spcPct val="90000"/>
            </a:lnSpc>
            <a:spcBef>
              <a:spcPct val="0"/>
            </a:spcBef>
            <a:spcAft>
              <a:spcPct val="15000"/>
            </a:spcAft>
            <a:buChar char="••"/>
          </a:pPr>
          <a:endParaRPr lang="en-US" sz="1700" b="1" kern="1200" dirty="0"/>
        </a:p>
      </dsp:txBody>
      <dsp:txXfrm>
        <a:off x="0" y="522952"/>
        <a:ext cx="4648200" cy="1294081"/>
      </dsp:txXfrm>
    </dsp:sp>
    <dsp:sp modelId="{7DC30F82-FED3-438A-A3AD-5B14ED72B92C}">
      <dsp:nvSpPr>
        <dsp:cNvPr id="0" name=""/>
        <dsp:cNvSpPr/>
      </dsp:nvSpPr>
      <dsp:spPr>
        <a:xfrm flipH="1">
          <a:off x="162268" y="305684"/>
          <a:ext cx="1033906" cy="572153"/>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lvl="0" algn="l" defTabSz="889000" rtl="0">
            <a:lnSpc>
              <a:spcPct val="90000"/>
            </a:lnSpc>
            <a:spcBef>
              <a:spcPct val="0"/>
            </a:spcBef>
            <a:spcAft>
              <a:spcPct val="35000"/>
            </a:spcAft>
          </a:pPr>
          <a:r>
            <a:rPr lang="ja-JP" altLang="en-US" sz="2000" b="1" kern="1200" dirty="0" smtClean="0"/>
            <a:t>講話</a:t>
          </a:r>
          <a:endParaRPr lang="en-US" sz="2000" b="1" kern="1200" dirty="0"/>
        </a:p>
      </dsp:txBody>
      <dsp:txXfrm>
        <a:off x="190198" y="333614"/>
        <a:ext cx="978046" cy="516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D9221-4AD0-4A7C-83E8-ACD421ED484B}">
      <dsp:nvSpPr>
        <dsp:cNvPr id="0" name=""/>
        <dsp:cNvSpPr/>
      </dsp:nvSpPr>
      <dsp:spPr>
        <a:xfrm>
          <a:off x="0" y="184888"/>
          <a:ext cx="4648200" cy="151544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125801" rIns="360752"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171450" lvl="1" indent="-171450" algn="l" defTabSz="755650">
            <a:lnSpc>
              <a:spcPct val="90000"/>
            </a:lnSpc>
            <a:spcBef>
              <a:spcPct val="0"/>
            </a:spcBef>
            <a:spcAft>
              <a:spcPct val="15000"/>
            </a:spcAft>
            <a:buChar char="••"/>
          </a:pPr>
          <a:r>
            <a:rPr lang="ja-JP" altLang="en-US" sz="1700" b="1" kern="1200" dirty="0" smtClean="0"/>
            <a:t>社会福祉や医療を学ぶ学生対象</a:t>
          </a:r>
          <a:endParaRPr lang="en-US" sz="1700" b="1" kern="1200" dirty="0"/>
        </a:p>
        <a:p>
          <a:pPr marL="171450" lvl="1" indent="-171450" algn="l" defTabSz="755650">
            <a:lnSpc>
              <a:spcPct val="90000"/>
            </a:lnSpc>
            <a:spcBef>
              <a:spcPct val="0"/>
            </a:spcBef>
            <a:spcAft>
              <a:spcPct val="15000"/>
            </a:spcAft>
            <a:buChar char="••"/>
          </a:pPr>
          <a:r>
            <a:rPr lang="ja-JP" altLang="en-US" sz="1700" b="1" kern="1200" dirty="0" smtClean="0"/>
            <a:t>ボランティア研修</a:t>
          </a:r>
          <a:endParaRPr lang="en-US" sz="1700" b="1" kern="1200" dirty="0"/>
        </a:p>
        <a:p>
          <a:pPr marL="171450" lvl="1" indent="-171450" algn="l" defTabSz="755650">
            <a:lnSpc>
              <a:spcPct val="90000"/>
            </a:lnSpc>
            <a:spcBef>
              <a:spcPct val="0"/>
            </a:spcBef>
            <a:spcAft>
              <a:spcPct val="15000"/>
            </a:spcAft>
            <a:buChar char="••"/>
          </a:pPr>
          <a:endParaRPr lang="en-US" sz="1700" b="1" kern="1200" dirty="0"/>
        </a:p>
        <a:p>
          <a:pPr marL="171450" lvl="1" indent="-171450" algn="l" defTabSz="755650">
            <a:lnSpc>
              <a:spcPct val="90000"/>
            </a:lnSpc>
            <a:spcBef>
              <a:spcPct val="0"/>
            </a:spcBef>
            <a:spcAft>
              <a:spcPct val="15000"/>
            </a:spcAft>
            <a:buChar char="••"/>
          </a:pPr>
          <a:endParaRPr lang="en-US" sz="1700" b="1" kern="1200" dirty="0"/>
        </a:p>
      </dsp:txBody>
      <dsp:txXfrm>
        <a:off x="0" y="184888"/>
        <a:ext cx="4648200" cy="1515449"/>
      </dsp:txXfrm>
    </dsp:sp>
    <dsp:sp modelId="{7DC30F82-FED3-438A-A3AD-5B14ED72B92C}">
      <dsp:nvSpPr>
        <dsp:cNvPr id="0" name=""/>
        <dsp:cNvSpPr/>
      </dsp:nvSpPr>
      <dsp:spPr>
        <a:xfrm>
          <a:off x="381000" y="2135"/>
          <a:ext cx="2928496" cy="591748"/>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lvl="0" algn="l" defTabSz="889000" rtl="0">
            <a:lnSpc>
              <a:spcPct val="90000"/>
            </a:lnSpc>
            <a:spcBef>
              <a:spcPct val="0"/>
            </a:spcBef>
            <a:spcAft>
              <a:spcPct val="35000"/>
            </a:spcAft>
          </a:pPr>
          <a:r>
            <a:rPr lang="ja-JP" altLang="en-US" sz="2000" b="1" kern="1200" dirty="0" smtClean="0"/>
            <a:t>対象・条件・研修内容</a:t>
          </a:r>
          <a:endParaRPr lang="en-US" sz="2000" b="1" kern="1200" dirty="0"/>
        </a:p>
      </dsp:txBody>
      <dsp:txXfrm>
        <a:off x="409887" y="31022"/>
        <a:ext cx="2870722" cy="533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F49B4-E724-4632-8C51-95C141BF75C0}">
      <dsp:nvSpPr>
        <dsp:cNvPr id="0" name=""/>
        <dsp:cNvSpPr/>
      </dsp:nvSpPr>
      <dsp:spPr>
        <a:xfrm>
          <a:off x="0" y="372045"/>
          <a:ext cx="4648200" cy="158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249936" rIns="360752" bIns="128016"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b="1" kern="1200" dirty="0" smtClean="0"/>
            <a:t>アジアコミュニティーサービス</a:t>
          </a:r>
          <a:endParaRPr kumimoji="1" lang="ja-JP" altLang="en-US" sz="1800" b="1" kern="1200" dirty="0"/>
        </a:p>
        <a:p>
          <a:pPr marL="171450" lvl="1" indent="-171450" algn="l" defTabSz="800100">
            <a:lnSpc>
              <a:spcPct val="90000"/>
            </a:lnSpc>
            <a:spcBef>
              <a:spcPct val="0"/>
            </a:spcBef>
            <a:spcAft>
              <a:spcPct val="15000"/>
            </a:spcAft>
            <a:buChar char="••"/>
          </a:pPr>
          <a:r>
            <a:rPr kumimoji="1" lang="ja-JP" altLang="en-US" sz="1800" b="1" kern="1200" dirty="0" smtClean="0"/>
            <a:t>セントニコラスホーム</a:t>
          </a:r>
          <a:endParaRPr kumimoji="1" lang="ja-JP" altLang="en-US" sz="1800" b="1" kern="1200" dirty="0"/>
        </a:p>
        <a:p>
          <a:pPr marL="171450" lvl="1" indent="-171450" algn="l" defTabSz="800100">
            <a:lnSpc>
              <a:spcPct val="90000"/>
            </a:lnSpc>
            <a:spcBef>
              <a:spcPct val="0"/>
            </a:spcBef>
            <a:spcAft>
              <a:spcPct val="15000"/>
            </a:spcAft>
            <a:buChar char="••"/>
          </a:pPr>
          <a:r>
            <a:rPr kumimoji="1" lang="ja-JP" altLang="en-US" sz="1800" b="1" kern="1200" dirty="0" smtClean="0"/>
            <a:t>病院</a:t>
          </a:r>
          <a:endParaRPr kumimoji="1" lang="ja-JP" altLang="en-US" sz="1800" b="1" kern="1200" dirty="0"/>
        </a:p>
        <a:p>
          <a:pPr marL="171450" lvl="1" indent="-171450" algn="l" defTabSz="800100">
            <a:lnSpc>
              <a:spcPct val="90000"/>
            </a:lnSpc>
            <a:spcBef>
              <a:spcPct val="0"/>
            </a:spcBef>
            <a:spcAft>
              <a:spcPct val="15000"/>
            </a:spcAft>
            <a:buChar char="••"/>
          </a:pPr>
          <a:endParaRPr kumimoji="1" lang="ja-JP" altLang="en-US" sz="1800" b="1" kern="1200" dirty="0"/>
        </a:p>
      </dsp:txBody>
      <dsp:txXfrm>
        <a:off x="0" y="372045"/>
        <a:ext cx="4648200" cy="1587600"/>
      </dsp:txXfrm>
    </dsp:sp>
    <dsp:sp modelId="{1570807E-E1F5-4B39-B28A-F574ED3347DE}">
      <dsp:nvSpPr>
        <dsp:cNvPr id="0" name=""/>
        <dsp:cNvSpPr/>
      </dsp:nvSpPr>
      <dsp:spPr>
        <a:xfrm>
          <a:off x="373742" y="0"/>
          <a:ext cx="2002314" cy="54638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lvl="0" algn="l" defTabSz="889000">
            <a:lnSpc>
              <a:spcPct val="90000"/>
            </a:lnSpc>
            <a:spcBef>
              <a:spcPct val="0"/>
            </a:spcBef>
            <a:spcAft>
              <a:spcPct val="35000"/>
            </a:spcAft>
          </a:pPr>
          <a:endParaRPr lang="en-US" altLang="ja-JP" sz="2000" b="1" kern="1200" dirty="0" smtClean="0">
            <a:latin typeface="+mj-ea"/>
            <a:ea typeface="+mj-ea"/>
          </a:endParaRPr>
        </a:p>
        <a:p>
          <a:pPr lvl="0" algn="l" defTabSz="889000">
            <a:lnSpc>
              <a:spcPct val="90000"/>
            </a:lnSpc>
            <a:spcBef>
              <a:spcPct val="0"/>
            </a:spcBef>
            <a:spcAft>
              <a:spcPct val="35000"/>
            </a:spcAft>
          </a:pPr>
          <a:r>
            <a:rPr lang="ja-JP" altLang="en-US" sz="2000" b="1" kern="1200" dirty="0" smtClean="0">
              <a:latin typeface="+mj-ea"/>
              <a:ea typeface="+mj-ea"/>
            </a:rPr>
            <a:t>主な研修先</a:t>
          </a:r>
          <a:endParaRPr lang="en-US" altLang="ja-JP" sz="2000" b="1" kern="1200" dirty="0" smtClean="0">
            <a:latin typeface="+mj-ea"/>
            <a:ea typeface="+mj-ea"/>
          </a:endParaRPr>
        </a:p>
        <a:p>
          <a:pPr lvl="0" algn="l" defTabSz="889000">
            <a:lnSpc>
              <a:spcPct val="90000"/>
            </a:lnSpc>
            <a:spcBef>
              <a:spcPct val="0"/>
            </a:spcBef>
            <a:spcAft>
              <a:spcPct val="35000"/>
            </a:spcAft>
          </a:pPr>
          <a:endParaRPr lang="en-US" sz="2000" kern="1200" dirty="0"/>
        </a:p>
      </dsp:txBody>
      <dsp:txXfrm>
        <a:off x="400414" y="26672"/>
        <a:ext cx="1948970" cy="493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D9221-4AD0-4A7C-83E8-ACD421ED484B}">
      <dsp:nvSpPr>
        <dsp:cNvPr id="0" name=""/>
        <dsp:cNvSpPr/>
      </dsp:nvSpPr>
      <dsp:spPr>
        <a:xfrm>
          <a:off x="0" y="184888"/>
          <a:ext cx="4648200" cy="151544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125801" rIns="360752"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171450" lvl="1" indent="-171450" algn="l" defTabSz="755650">
            <a:lnSpc>
              <a:spcPct val="90000"/>
            </a:lnSpc>
            <a:spcBef>
              <a:spcPct val="0"/>
            </a:spcBef>
            <a:spcAft>
              <a:spcPct val="15000"/>
            </a:spcAft>
            <a:buChar char="••"/>
          </a:pPr>
          <a:r>
            <a:rPr lang="ja-JP" altLang="en-US" sz="1700" b="1" kern="1200" dirty="0" smtClean="0"/>
            <a:t>ケーブルカーでペナンヒル頂上へ。</a:t>
          </a:r>
          <a:endParaRPr lang="en-US" sz="1700" b="1" kern="1200" dirty="0"/>
        </a:p>
        <a:p>
          <a:pPr marL="171450" lvl="1" indent="-171450" algn="l" defTabSz="755650">
            <a:lnSpc>
              <a:spcPct val="90000"/>
            </a:lnSpc>
            <a:spcBef>
              <a:spcPct val="0"/>
            </a:spcBef>
            <a:spcAft>
              <a:spcPct val="15000"/>
            </a:spcAft>
            <a:buChar char="••"/>
          </a:pPr>
          <a:r>
            <a:rPr lang="ja-JP" altLang="en-US" sz="1700" b="1" kern="1200" dirty="0" smtClean="0"/>
            <a:t>ガイド付きネーチャートレイル</a:t>
          </a:r>
          <a:r>
            <a:rPr lang="en-US" altLang="ja-JP" sz="1700" b="1" kern="1200" dirty="0" smtClean="0"/>
            <a:t>90</a:t>
          </a:r>
          <a:r>
            <a:rPr lang="ja-JP" altLang="en-US" sz="1700" b="1" kern="1200" dirty="0" smtClean="0"/>
            <a:t>分</a:t>
          </a:r>
          <a:endParaRPr lang="en-US" sz="1700" b="1" kern="1200" dirty="0"/>
        </a:p>
        <a:p>
          <a:pPr marL="171450" lvl="1" indent="-171450" algn="l" defTabSz="755650">
            <a:lnSpc>
              <a:spcPct val="90000"/>
            </a:lnSpc>
            <a:spcBef>
              <a:spcPct val="0"/>
            </a:spcBef>
            <a:spcAft>
              <a:spcPct val="15000"/>
            </a:spcAft>
            <a:buChar char="••"/>
          </a:pPr>
          <a:r>
            <a:rPr lang="en-US" altLang="ja-JP" sz="1700" b="1" kern="1200" dirty="0" smtClean="0"/>
            <a:t>1</a:t>
          </a:r>
          <a:r>
            <a:rPr lang="ja-JP" altLang="en-US" sz="1700" b="1" kern="1200" dirty="0" smtClean="0"/>
            <a:t>グループ</a:t>
          </a:r>
          <a:r>
            <a:rPr lang="en-US" altLang="ja-JP" sz="1700" b="1" kern="1200" dirty="0" smtClean="0"/>
            <a:t>30</a:t>
          </a:r>
          <a:r>
            <a:rPr lang="ja-JP" altLang="en-US" sz="1700" b="1" kern="1200" dirty="0" smtClean="0"/>
            <a:t>名、ツアー全行程約</a:t>
          </a:r>
          <a:r>
            <a:rPr lang="en-US" altLang="ja-JP" sz="1700" b="1" kern="1200" dirty="0" smtClean="0"/>
            <a:t>4</a:t>
          </a:r>
          <a:r>
            <a:rPr lang="ja-JP" altLang="en-US" sz="1700" b="1" kern="1200" dirty="0" smtClean="0"/>
            <a:t>時間</a:t>
          </a:r>
          <a:endParaRPr lang="en-US" sz="1700" b="1" kern="1200" dirty="0"/>
        </a:p>
        <a:p>
          <a:pPr marL="171450" lvl="1" indent="-171450" algn="l" defTabSz="755650">
            <a:lnSpc>
              <a:spcPct val="90000"/>
            </a:lnSpc>
            <a:spcBef>
              <a:spcPct val="0"/>
            </a:spcBef>
            <a:spcAft>
              <a:spcPct val="15000"/>
            </a:spcAft>
            <a:buChar char="••"/>
          </a:pPr>
          <a:endParaRPr lang="en-US" sz="1700" b="1" kern="1200" dirty="0"/>
        </a:p>
        <a:p>
          <a:pPr marL="171450" lvl="1" indent="-171450" algn="l" defTabSz="755650">
            <a:lnSpc>
              <a:spcPct val="90000"/>
            </a:lnSpc>
            <a:spcBef>
              <a:spcPct val="0"/>
            </a:spcBef>
            <a:spcAft>
              <a:spcPct val="15000"/>
            </a:spcAft>
            <a:buChar char="••"/>
          </a:pPr>
          <a:endParaRPr lang="en-US" sz="1700" b="1" kern="1200" dirty="0"/>
        </a:p>
      </dsp:txBody>
      <dsp:txXfrm>
        <a:off x="0" y="184888"/>
        <a:ext cx="4648200" cy="1515449"/>
      </dsp:txXfrm>
    </dsp:sp>
    <dsp:sp modelId="{7DC30F82-FED3-438A-A3AD-5B14ED72B92C}">
      <dsp:nvSpPr>
        <dsp:cNvPr id="0" name=""/>
        <dsp:cNvSpPr/>
      </dsp:nvSpPr>
      <dsp:spPr>
        <a:xfrm>
          <a:off x="196285" y="0"/>
          <a:ext cx="3825782" cy="591748"/>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lvl="0" algn="l" defTabSz="889000" rtl="0">
            <a:lnSpc>
              <a:spcPct val="90000"/>
            </a:lnSpc>
            <a:spcBef>
              <a:spcPct val="0"/>
            </a:spcBef>
            <a:spcAft>
              <a:spcPct val="35000"/>
            </a:spcAft>
          </a:pPr>
          <a:r>
            <a:rPr lang="ja-JP" altLang="en-US" sz="2000" b="1" kern="1200" dirty="0" smtClean="0"/>
            <a:t>ペナンヒル・ネーチャートレイル</a:t>
          </a:r>
          <a:endParaRPr lang="en-US" altLang="ja-JP" sz="2000" b="1" kern="1200" dirty="0" smtClean="0"/>
        </a:p>
      </dsp:txBody>
      <dsp:txXfrm>
        <a:off x="225172" y="28887"/>
        <a:ext cx="3768008" cy="5339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F49B4-E724-4632-8C51-95C141BF75C0}">
      <dsp:nvSpPr>
        <dsp:cNvPr id="0" name=""/>
        <dsp:cNvSpPr/>
      </dsp:nvSpPr>
      <dsp:spPr>
        <a:xfrm>
          <a:off x="0" y="295147"/>
          <a:ext cx="4738505" cy="163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7761" tIns="208280" rIns="367761" bIns="128016" numCol="1" spcCol="1270" anchor="t" anchorCtr="0">
          <a:noAutofit/>
        </a:bodyPr>
        <a:lstStyle/>
        <a:p>
          <a:pPr marL="171450" lvl="1" indent="-171450" algn="l" defTabSz="800100">
            <a:lnSpc>
              <a:spcPct val="90000"/>
            </a:lnSpc>
            <a:spcBef>
              <a:spcPct val="0"/>
            </a:spcBef>
            <a:spcAft>
              <a:spcPct val="15000"/>
            </a:spcAft>
            <a:buChar char="••"/>
          </a:pPr>
          <a:endParaRPr kumimoji="1" lang="ja-JP" altLang="en-US" sz="1800" b="1" kern="1200" dirty="0"/>
        </a:p>
        <a:p>
          <a:pPr marL="171450" lvl="1" indent="-171450" algn="l" defTabSz="711200">
            <a:lnSpc>
              <a:spcPct val="90000"/>
            </a:lnSpc>
            <a:spcBef>
              <a:spcPct val="0"/>
            </a:spcBef>
            <a:spcAft>
              <a:spcPct val="15000"/>
            </a:spcAft>
            <a:buChar char="••"/>
          </a:pPr>
          <a:r>
            <a:rPr lang="ja-JP" altLang="en-US" sz="1600" b="1" i="0" kern="1200" dirty="0" smtClean="0"/>
            <a:t>ペナン沿岸漁民福利協会のメンバーより</a:t>
          </a:r>
          <a:r>
            <a:rPr lang="ja-JP" altLang="en-US" sz="1600" b="1" i="0" kern="1200" smtClean="0"/>
            <a:t>　　マングローブの生態系や環境保護の講話と　　　マングローブ植林体験</a:t>
          </a:r>
          <a:endParaRPr lang="ja-JP" altLang="en-US" sz="1600" b="1" kern="1200" dirty="0"/>
        </a:p>
        <a:p>
          <a:pPr marL="171450" lvl="1" indent="-171450" algn="l" defTabSz="711200">
            <a:lnSpc>
              <a:spcPct val="90000"/>
            </a:lnSpc>
            <a:spcBef>
              <a:spcPct val="0"/>
            </a:spcBef>
            <a:spcAft>
              <a:spcPct val="15000"/>
            </a:spcAft>
            <a:buChar char="••"/>
          </a:pPr>
          <a:r>
            <a:rPr lang="en-US" altLang="ja-JP" sz="1600" b="1" kern="1200" dirty="0" smtClean="0"/>
            <a:t>1</a:t>
          </a:r>
          <a:r>
            <a:rPr lang="ja-JP" altLang="en-US" sz="1600" b="1" kern="1200" dirty="0" smtClean="0"/>
            <a:t>グループ</a:t>
          </a:r>
          <a:r>
            <a:rPr lang="en-US" altLang="ja-JP" sz="1600" b="1" kern="1200" dirty="0" smtClean="0"/>
            <a:t>40</a:t>
          </a:r>
          <a:r>
            <a:rPr lang="ja-JP" altLang="en-US" sz="1600" b="1" kern="1200" dirty="0" smtClean="0"/>
            <a:t>名、ツアー全行程約</a:t>
          </a:r>
          <a:r>
            <a:rPr lang="en-US" altLang="ja-JP" sz="1600" b="1" kern="1200" dirty="0" smtClean="0"/>
            <a:t>6</a:t>
          </a:r>
          <a:r>
            <a:rPr lang="ja-JP" altLang="en-US" sz="1600" b="1" kern="1200" dirty="0" smtClean="0"/>
            <a:t>時間</a:t>
          </a:r>
          <a:endParaRPr lang="ja-JP" altLang="en-US" sz="1600" b="1" kern="1200" dirty="0"/>
        </a:p>
      </dsp:txBody>
      <dsp:txXfrm>
        <a:off x="0" y="295147"/>
        <a:ext cx="4738505" cy="1638000"/>
      </dsp:txXfrm>
    </dsp:sp>
    <dsp:sp modelId="{1570807E-E1F5-4B39-B28A-F574ED3347DE}">
      <dsp:nvSpPr>
        <dsp:cNvPr id="0" name=""/>
        <dsp:cNvSpPr/>
      </dsp:nvSpPr>
      <dsp:spPr>
        <a:xfrm>
          <a:off x="177555" y="135682"/>
          <a:ext cx="3523505" cy="45532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373" tIns="0" rIns="125373" bIns="0" numCol="1" spcCol="1270" anchor="ctr" anchorCtr="0">
          <a:noAutofit/>
        </a:bodyPr>
        <a:lstStyle/>
        <a:p>
          <a:pPr lvl="0" algn="l" defTabSz="889000">
            <a:lnSpc>
              <a:spcPct val="90000"/>
            </a:lnSpc>
            <a:spcBef>
              <a:spcPct val="0"/>
            </a:spcBef>
            <a:spcAft>
              <a:spcPct val="35000"/>
            </a:spcAft>
          </a:pPr>
          <a:endParaRPr lang="en-US" altLang="ja-JP" sz="2000" b="1" kern="1200" dirty="0" smtClean="0">
            <a:latin typeface="+mj-ea"/>
            <a:ea typeface="+mj-ea"/>
          </a:endParaRPr>
        </a:p>
        <a:p>
          <a:pPr lvl="0" algn="l" defTabSz="889000">
            <a:lnSpc>
              <a:spcPct val="90000"/>
            </a:lnSpc>
            <a:spcBef>
              <a:spcPct val="0"/>
            </a:spcBef>
            <a:spcAft>
              <a:spcPct val="35000"/>
            </a:spcAft>
          </a:pPr>
          <a:r>
            <a:rPr lang="ja-JP" altLang="en-US" sz="2000" b="1" kern="1200" dirty="0" smtClean="0">
              <a:latin typeface="+mj-ea"/>
              <a:ea typeface="+mj-ea"/>
            </a:rPr>
            <a:t>マングローブ植林</a:t>
          </a:r>
          <a:endParaRPr lang="en-US" altLang="ja-JP" sz="2000" b="1" kern="1200" dirty="0" smtClean="0">
            <a:latin typeface="+mj-ea"/>
            <a:ea typeface="+mj-ea"/>
          </a:endParaRPr>
        </a:p>
        <a:p>
          <a:pPr lvl="0" algn="l" defTabSz="889000">
            <a:lnSpc>
              <a:spcPct val="90000"/>
            </a:lnSpc>
            <a:spcBef>
              <a:spcPct val="0"/>
            </a:spcBef>
            <a:spcAft>
              <a:spcPct val="35000"/>
            </a:spcAft>
          </a:pPr>
          <a:endParaRPr lang="en-US" sz="2000" kern="1200" dirty="0"/>
        </a:p>
      </dsp:txBody>
      <dsp:txXfrm>
        <a:off x="199782" y="157909"/>
        <a:ext cx="3479051" cy="4108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1"/>
            <a:ext cx="2918831" cy="493315"/>
          </a:xfrm>
          <a:prstGeom prst="rect">
            <a:avLst/>
          </a:prstGeom>
        </p:spPr>
        <p:txBody>
          <a:bodyPr vert="horz" lIns="91440" tIns="45720" rIns="91440" bIns="45720" rtlCol="0"/>
          <a:lstStyle>
            <a:lvl1pPr algn="r">
              <a:defRPr sz="1200"/>
            </a:lvl1pPr>
          </a:lstStyle>
          <a:p>
            <a:fld id="{DB182DB0-CEB0-4A9D-BF5E-078334A44DE4}" type="datetimeFigureOut">
              <a:rPr lang="en-US" smtClean="0"/>
              <a:pPr/>
              <a:t>19-May-17</a:t>
            </a:fld>
            <a:endParaRPr lang="en-US"/>
          </a:p>
        </p:txBody>
      </p:sp>
      <p:sp>
        <p:nvSpPr>
          <p:cNvPr id="4" name="Footer Placeholder 3"/>
          <p:cNvSpPr>
            <a:spLocks noGrp="1"/>
          </p:cNvSpPr>
          <p:nvPr>
            <p:ph type="ftr" sz="quarter" idx="2"/>
          </p:nvPr>
        </p:nvSpPr>
        <p:spPr>
          <a:xfrm>
            <a:off x="0" y="9371286"/>
            <a:ext cx="2918831" cy="49331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3315"/>
          </a:xfrm>
          <a:prstGeom prst="rect">
            <a:avLst/>
          </a:prstGeom>
        </p:spPr>
        <p:txBody>
          <a:bodyPr vert="horz" lIns="91440" tIns="45720" rIns="91440" bIns="45720" rtlCol="0" anchor="b"/>
          <a:lstStyle>
            <a:lvl1pPr algn="r">
              <a:defRPr sz="1200"/>
            </a:lvl1pPr>
          </a:lstStyle>
          <a:p>
            <a:fld id="{60742922-773E-4EFC-9CD2-F353F24ACD6F}" type="slidenum">
              <a:rPr lang="en-US" smtClean="0"/>
              <a:pPr/>
              <a:t>‹#›</a:t>
            </a:fld>
            <a:endParaRPr lang="en-US"/>
          </a:p>
        </p:txBody>
      </p:sp>
    </p:spTree>
    <p:extLst>
      <p:ext uri="{BB962C8B-B14F-4D97-AF65-F5344CB8AC3E}">
        <p14:creationId xmlns:p14="http://schemas.microsoft.com/office/powerpoint/2010/main" val="3446396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1"/>
            <a:ext cx="2918831" cy="493315"/>
          </a:xfrm>
          <a:prstGeom prst="rect">
            <a:avLst/>
          </a:prstGeom>
        </p:spPr>
        <p:txBody>
          <a:bodyPr vert="horz" lIns="91440" tIns="45720" rIns="91440" bIns="45720" rtlCol="0"/>
          <a:lstStyle>
            <a:lvl1pPr algn="r">
              <a:defRPr sz="1200"/>
            </a:lvl1pPr>
          </a:lstStyle>
          <a:p>
            <a:fld id="{BB9A3B6D-4CAC-4EBE-B545-9CEBA148F1F6}" type="datetimeFigureOut">
              <a:rPr lang="en-US" smtClean="0"/>
              <a:pPr/>
              <a:t>19-May-17</a:t>
            </a:fld>
            <a:endParaRPr lang="en-US"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6"/>
            <a:ext cx="2918831" cy="49331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6"/>
            <a:ext cx="2918831" cy="493315"/>
          </a:xfrm>
          <a:prstGeom prst="rect">
            <a:avLst/>
          </a:prstGeom>
        </p:spPr>
        <p:txBody>
          <a:bodyPr vert="horz" lIns="91440" tIns="45720" rIns="91440" bIns="45720" rtlCol="0" anchor="b"/>
          <a:lstStyle>
            <a:lvl1pPr algn="r">
              <a:defRPr sz="1200"/>
            </a:lvl1pPr>
          </a:lstStyle>
          <a:p>
            <a:fld id="{58FFCA27-CE1C-4A1D-9402-19823C87C6A8}" type="slidenum">
              <a:rPr lang="en-US" smtClean="0"/>
              <a:pPr/>
              <a:t>‹#›</a:t>
            </a:fld>
            <a:endParaRPr lang="en-US" dirty="0"/>
          </a:p>
        </p:txBody>
      </p:sp>
    </p:spTree>
    <p:extLst>
      <p:ext uri="{BB962C8B-B14F-4D97-AF65-F5344CB8AC3E}">
        <p14:creationId xmlns:p14="http://schemas.microsoft.com/office/powerpoint/2010/main" val="232709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ja-JP" sz="1200" kern="1200" dirty="0" smtClean="0">
                <a:solidFill>
                  <a:schemeClr val="tx1"/>
                </a:solidFill>
                <a:effectLst/>
                <a:latin typeface="+mn-lt"/>
                <a:ea typeface="+mn-ea"/>
                <a:cs typeface="+mn-cs"/>
              </a:rPr>
              <a:t>最近は教育旅行で注目を浴びつつあるマレーシア</a:t>
            </a:r>
            <a:r>
              <a:rPr lang="ja-JP" altLang="en-US" sz="1200" kern="1200" dirty="0" smtClean="0">
                <a:solidFill>
                  <a:schemeClr val="tx1"/>
                </a:solidFill>
                <a:effectLst/>
                <a:latin typeface="+mn-lt"/>
                <a:ea typeface="+mn-ea"/>
                <a:cs typeface="+mn-cs"/>
              </a:rPr>
              <a:t>、中でもペナンは</a:t>
            </a:r>
            <a:endParaRPr lang="ja-JP" altLang="ja-JP" sz="1200" kern="1200" dirty="0" smtClean="0">
              <a:solidFill>
                <a:schemeClr val="tx1"/>
              </a:solidFill>
              <a:effectLst/>
              <a:latin typeface="+mn-lt"/>
              <a:ea typeface="+mn-ea"/>
              <a:cs typeface="+mn-cs"/>
            </a:endParaRPr>
          </a:p>
          <a:p>
            <a:r>
              <a:rPr lang="ja-JP" altLang="ja-JP" sz="1200" kern="1200" dirty="0" smtClean="0">
                <a:solidFill>
                  <a:schemeClr val="tx1"/>
                </a:solidFill>
                <a:effectLst/>
                <a:latin typeface="+mn-lt"/>
                <a:ea typeface="+mn-ea"/>
                <a:cs typeface="+mn-cs"/>
              </a:rPr>
              <a:t>語学研修、学校交流、インターンシップ、企業視察、ユネスコ世界文化遺産、自然、ハラル、多民族国家など</a:t>
            </a:r>
          </a:p>
          <a:p>
            <a:r>
              <a:rPr lang="ja-JP" altLang="ja-JP" sz="1200" kern="1200" dirty="0" smtClean="0">
                <a:solidFill>
                  <a:schemeClr val="tx1"/>
                </a:solidFill>
                <a:effectLst/>
                <a:latin typeface="+mn-lt"/>
                <a:ea typeface="+mn-ea"/>
                <a:cs typeface="+mn-cs"/>
              </a:rPr>
              <a:t>面白い要素が沢山揃っているマルチな</a:t>
            </a:r>
            <a:r>
              <a:rPr lang="ja-JP" altLang="en-US" sz="1200" kern="1200" dirty="0" smtClean="0">
                <a:solidFill>
                  <a:schemeClr val="tx1"/>
                </a:solidFill>
                <a:effectLst/>
                <a:latin typeface="+mn-lt"/>
                <a:ea typeface="+mn-ea"/>
                <a:cs typeface="+mn-cs"/>
              </a:rPr>
              <a:t>都市</a:t>
            </a:r>
            <a:r>
              <a:rPr lang="ja-JP" altLang="ja-JP" sz="1200" kern="1200" dirty="0" smtClean="0">
                <a:solidFill>
                  <a:schemeClr val="tx1"/>
                </a:solidFill>
                <a:effectLst/>
                <a:latin typeface="+mn-lt"/>
                <a:ea typeface="+mn-ea"/>
                <a:cs typeface="+mn-cs"/>
              </a:rPr>
              <a:t>です。</a:t>
            </a:r>
          </a:p>
          <a:p>
            <a:r>
              <a:rPr lang="ja-JP" altLang="ja-JP" sz="1200" kern="1200" dirty="0" smtClean="0">
                <a:solidFill>
                  <a:schemeClr val="tx1"/>
                </a:solidFill>
                <a:effectLst/>
                <a:latin typeface="+mn-lt"/>
                <a:ea typeface="+mn-ea"/>
                <a:cs typeface="+mn-cs"/>
              </a:rPr>
              <a:t>ここ数年大学や高校からの問い合わせが増え、</a:t>
            </a:r>
            <a:r>
              <a:rPr lang="en-US" altLang="ja-JP" sz="1200" kern="1200" dirty="0" smtClean="0">
                <a:solidFill>
                  <a:schemeClr val="tx1"/>
                </a:solidFill>
                <a:effectLst/>
                <a:latin typeface="+mn-lt"/>
                <a:ea typeface="+mn-ea"/>
                <a:cs typeface="+mn-cs"/>
              </a:rPr>
              <a:t>20</a:t>
            </a:r>
            <a:r>
              <a:rPr lang="ja-JP" altLang="en-US" sz="1200" kern="1200" dirty="0" smtClean="0">
                <a:solidFill>
                  <a:schemeClr val="tx1"/>
                </a:solidFill>
                <a:effectLst/>
                <a:latin typeface="+mn-lt"/>
                <a:ea typeface="+mn-ea"/>
                <a:cs typeface="+mn-cs"/>
              </a:rPr>
              <a:t>名程度の小グループ～</a:t>
            </a:r>
            <a:r>
              <a:rPr lang="en-US" altLang="ja-JP" sz="1200" kern="1200" dirty="0" smtClean="0">
                <a:solidFill>
                  <a:schemeClr val="tx1"/>
                </a:solidFill>
                <a:effectLst/>
                <a:latin typeface="+mn-lt"/>
                <a:ea typeface="+mn-ea"/>
                <a:cs typeface="+mn-cs"/>
              </a:rPr>
              <a:t>300</a:t>
            </a:r>
            <a:r>
              <a:rPr lang="ja-JP" altLang="en-US" sz="1200" kern="1200" dirty="0" smtClean="0">
                <a:solidFill>
                  <a:schemeClr val="tx1"/>
                </a:solidFill>
                <a:effectLst/>
                <a:latin typeface="+mn-lt"/>
                <a:ea typeface="+mn-ea"/>
                <a:cs typeface="+mn-cs"/>
              </a:rPr>
              <a:t>名の大型グループの受け入れも万全です。</a:t>
            </a:r>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それではペナンならではのお勧めプランをご提案させて頂きます。</a:t>
            </a:r>
            <a:endParaRPr lang="en-US" altLang="ja-JP" sz="1200" kern="1200" dirty="0" smtClean="0">
              <a:solidFill>
                <a:schemeClr val="tx1"/>
              </a:solidFill>
              <a:effectLst/>
              <a:latin typeface="+mn-lt"/>
              <a:ea typeface="+mn-ea"/>
              <a:cs typeface="+mn-cs"/>
            </a:endParaRPr>
          </a:p>
          <a:p>
            <a:endParaRPr lang="ja-JP" altLang="ja-JP" sz="1200" kern="1200" dirty="0" smtClean="0">
              <a:solidFill>
                <a:schemeClr val="tx1"/>
              </a:solidFill>
              <a:effectLst/>
              <a:latin typeface="+mn-lt"/>
              <a:ea typeface="+mn-ea"/>
              <a:cs typeface="+mn-cs"/>
            </a:endParaRPr>
          </a:p>
          <a:p>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1</a:t>
            </a:fld>
            <a:endParaRPr lang="en-US" dirty="0"/>
          </a:p>
        </p:txBody>
      </p:sp>
    </p:spTree>
    <p:extLst>
      <p:ext uri="{BB962C8B-B14F-4D97-AF65-F5344CB8AC3E}">
        <p14:creationId xmlns:p14="http://schemas.microsoft.com/office/powerpoint/2010/main" val="2273529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国立マレーシア科学大学の副田先生の講話は大学はもとより、ホテルのバンケットルームにお招きして数</a:t>
            </a:r>
            <a:r>
              <a:rPr kumimoji="1" lang="en-US" altLang="ja-JP" dirty="0" smtClean="0"/>
              <a:t>100</a:t>
            </a:r>
            <a:r>
              <a:rPr kumimoji="1" lang="ja-JP" altLang="en-US" dirty="0" smtClean="0"/>
              <a:t>名単位でも可能です。</a:t>
            </a:r>
            <a:endParaRPr kumimoji="1" lang="en-US" altLang="ja-JP" dirty="0" smtClean="0"/>
          </a:p>
          <a:p>
            <a:r>
              <a:rPr kumimoji="1" lang="ja-JP" altLang="en-US" dirty="0" smtClean="0"/>
              <a:t>ハラル工場はハラルインダストリアルパーク内にあり政府機関「ハラルペナン」を通して申請します。工場見学の際は政府機関のスタッフからハラルやハラル認証に関するブリーフィングもございます。</a:t>
            </a:r>
            <a:endParaRPr kumimoji="1" lang="en-US" altLang="ja-JP" dirty="0" smtClean="0"/>
          </a:p>
        </p:txBody>
      </p:sp>
      <p:sp>
        <p:nvSpPr>
          <p:cNvPr id="4" name="Slide Number Placeholder 3"/>
          <p:cNvSpPr>
            <a:spLocks noGrp="1"/>
          </p:cNvSpPr>
          <p:nvPr>
            <p:ph type="sldNum" sz="quarter" idx="10"/>
          </p:nvPr>
        </p:nvSpPr>
        <p:spPr/>
        <p:txBody>
          <a:bodyPr/>
          <a:lstStyle/>
          <a:p>
            <a:fld id="{58FFCA27-CE1C-4A1D-9402-19823C87C6A8}" type="slidenum">
              <a:rPr lang="en-US" smtClean="0"/>
              <a:pPr/>
              <a:t>10</a:t>
            </a:fld>
            <a:endParaRPr lang="en-US" dirty="0"/>
          </a:p>
        </p:txBody>
      </p:sp>
    </p:spTree>
    <p:extLst>
      <p:ext uri="{BB962C8B-B14F-4D97-AF65-F5344CB8AC3E}">
        <p14:creationId xmlns:p14="http://schemas.microsoft.com/office/powerpoint/2010/main" val="322466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社会福祉や医療を学ぶ学生が主な対象となります。一度の訪問は～</a:t>
            </a:r>
            <a:r>
              <a:rPr kumimoji="1" lang="en-US" altLang="ja-JP" dirty="0" smtClean="0"/>
              <a:t>20</a:t>
            </a:r>
            <a:r>
              <a:rPr kumimoji="1" lang="ja-JP" altLang="en-US" dirty="0" smtClean="0"/>
              <a:t>名程度となります。</a:t>
            </a:r>
            <a:endParaRPr kumimoji="1" lang="en-US" altLang="ja-JP" dirty="0" smtClean="0"/>
          </a:p>
          <a:p>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11</a:t>
            </a:fld>
            <a:endParaRPr lang="en-US" dirty="0"/>
          </a:p>
        </p:txBody>
      </p:sp>
    </p:spTree>
    <p:extLst>
      <p:ext uri="{BB962C8B-B14F-4D97-AF65-F5344CB8AC3E}">
        <p14:creationId xmlns:p14="http://schemas.microsoft.com/office/powerpoint/2010/main" val="345409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ペナンヒル頂上に新しくできたネーチャートレイルは約</a:t>
            </a:r>
            <a:r>
              <a:rPr kumimoji="1" lang="en-US" altLang="ja-JP" dirty="0" smtClean="0"/>
              <a:t>90</a:t>
            </a:r>
            <a:r>
              <a:rPr kumimoji="1" lang="ja-JP" altLang="en-US" dirty="0" smtClean="0"/>
              <a:t>分の自然散策コースで、途中珍しい南国植物や野鳥や昆虫、時には穴の中に生息するタランチュラを見つけることも出来ます。現在キャノピーウォークを新設中。マングローブ植林はペナン島から約</a:t>
            </a:r>
            <a:r>
              <a:rPr kumimoji="1" lang="en-US" altLang="ja-JP" dirty="0" smtClean="0"/>
              <a:t>45</a:t>
            </a:r>
            <a:r>
              <a:rPr kumimoji="1" lang="ja-JP" altLang="en-US" dirty="0" smtClean="0"/>
              <a:t>分の場所にある二ボンテバルにて、ペナン沿岸漁民福利協会による環境保護の講話、マングローブ植林の手配が可能です。</a:t>
            </a:r>
            <a:endParaRPr kumimoji="1" lang="en-US" altLang="ja-JP" dirty="0" smtClean="0"/>
          </a:p>
          <a:p>
            <a:r>
              <a:rPr kumimoji="1" lang="ja-JP" altLang="en-US" dirty="0" smtClean="0"/>
              <a:t>ベルムロイヤルフォレストは、ペナンから</a:t>
            </a:r>
            <a:r>
              <a:rPr kumimoji="1" lang="en-US" altLang="ja-JP" dirty="0" smtClean="0"/>
              <a:t>3</a:t>
            </a:r>
            <a:r>
              <a:rPr kumimoji="1" lang="ja-JP" altLang="en-US" dirty="0" smtClean="0"/>
              <a:t>時間の場所にあるジャングルでテメンゴール湖をスピードボートやハウスボートでクルーズしながら、オランアスリ村を訪ねたり、ラフレシアの花を探索するトレッキングも可能です。</a:t>
            </a:r>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12</a:t>
            </a:fld>
            <a:endParaRPr lang="en-US" dirty="0"/>
          </a:p>
        </p:txBody>
      </p:sp>
    </p:spTree>
    <p:extLst>
      <p:ext uri="{BB962C8B-B14F-4D97-AF65-F5344CB8AC3E}">
        <p14:creationId xmlns:p14="http://schemas.microsoft.com/office/powerpoint/2010/main" val="1946234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ペナンではまだ</a:t>
            </a:r>
            <a:r>
              <a:rPr kumimoji="1" lang="en-US" altLang="ja-JP" dirty="0" smtClean="0"/>
              <a:t>100</a:t>
            </a:r>
            <a:r>
              <a:rPr kumimoji="1" lang="ja-JP" altLang="en-US" dirty="0" smtClean="0"/>
              <a:t>名規模の交流を行ったことがございませんが、</a:t>
            </a:r>
            <a:r>
              <a:rPr kumimoji="1" lang="en-US" altLang="ja-JP" dirty="0" smtClean="0"/>
              <a:t>SMI</a:t>
            </a:r>
            <a:r>
              <a:rPr kumimoji="1" lang="ja-JP" altLang="en-US" dirty="0" smtClean="0"/>
              <a:t>独自のアポイントが可能なテロバハンの中高学校は校長が非常に乗り気で大人数にも門戸を開いています。</a:t>
            </a:r>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13</a:t>
            </a:fld>
            <a:endParaRPr lang="en-US" dirty="0"/>
          </a:p>
        </p:txBody>
      </p:sp>
    </p:spTree>
    <p:extLst>
      <p:ext uri="{BB962C8B-B14F-4D97-AF65-F5344CB8AC3E}">
        <p14:creationId xmlns:p14="http://schemas.microsoft.com/office/powerpoint/2010/main" val="33920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ペナンから約</a:t>
            </a:r>
            <a:r>
              <a:rPr kumimoji="1" lang="en-US" altLang="ja-JP" dirty="0" smtClean="0"/>
              <a:t>1</a:t>
            </a:r>
            <a:r>
              <a:rPr kumimoji="1" lang="ja-JP" altLang="en-US" dirty="0" smtClean="0"/>
              <a:t>・</a:t>
            </a:r>
            <a:r>
              <a:rPr kumimoji="1" lang="en-US" altLang="ja-JP" dirty="0" smtClean="0"/>
              <a:t>5</a:t>
            </a:r>
            <a:r>
              <a:rPr kumimoji="1" lang="ja-JP" altLang="en-US" dirty="0" smtClean="0"/>
              <a:t>時間のレンゴンにある中高等学校は校内にハチミツ研究所、ロッククライミング、カヌー、ハウスボートを所有し</a:t>
            </a:r>
            <a:endParaRPr kumimoji="1" lang="en-US" altLang="ja-JP" dirty="0" smtClean="0"/>
          </a:p>
          <a:p>
            <a:r>
              <a:rPr kumimoji="1" lang="ja-JP" altLang="en-US" dirty="0" smtClean="0"/>
              <a:t>さまざまなアクティビティーが可能です。</a:t>
            </a:r>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14</a:t>
            </a:fld>
            <a:endParaRPr lang="en-US" dirty="0"/>
          </a:p>
        </p:txBody>
      </p:sp>
    </p:spTree>
    <p:extLst>
      <p:ext uri="{BB962C8B-B14F-4D97-AF65-F5344CB8AC3E}">
        <p14:creationId xmlns:p14="http://schemas.microsoft.com/office/powerpoint/2010/main" val="27566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文化交流、学生交流に加え、ハラル工場見学、農業体験、専門家の講話など、いろいろなニーズ、お問い合わせに対応できるコースを考案致しました。</a:t>
            </a:r>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2</a:t>
            </a:fld>
            <a:endParaRPr lang="en-US" dirty="0"/>
          </a:p>
        </p:txBody>
      </p:sp>
    </p:spTree>
    <p:extLst>
      <p:ext uri="{BB962C8B-B14F-4D97-AF65-F5344CB8AC3E}">
        <p14:creationId xmlns:p14="http://schemas.microsoft.com/office/powerpoint/2010/main" val="217940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ペナンは首都クアラルンプールから北へ飛行機で</a:t>
            </a:r>
            <a:r>
              <a:rPr kumimoji="1" lang="en-US" altLang="ja-JP" dirty="0" smtClean="0"/>
              <a:t>1</a:t>
            </a:r>
            <a:r>
              <a:rPr kumimoji="1" lang="ja-JP" altLang="en-US" dirty="0" smtClean="0"/>
              <a:t>時間、東西</a:t>
            </a:r>
            <a:r>
              <a:rPr kumimoji="1" lang="en-US" altLang="ja-JP" dirty="0" smtClean="0"/>
              <a:t>12</a:t>
            </a:r>
            <a:r>
              <a:rPr kumimoji="1" lang="ja-JP" altLang="en-US" dirty="0" smtClean="0"/>
              <a:t>キロ、南北</a:t>
            </a:r>
            <a:r>
              <a:rPr kumimoji="1" lang="en-US" altLang="ja-JP" dirty="0" smtClean="0"/>
              <a:t>24</a:t>
            </a:r>
            <a:r>
              <a:rPr kumimoji="1" lang="ja-JP" altLang="en-US" dirty="0" smtClean="0"/>
              <a:t>キロの島です。南にはペナン国際空港や工業団地、北はバツーフェリンギといったリゾートエリア、東はジョージタウンという世界遺産や商業都市、西はマレー系の素朴な村が多く残るバリプラウがございます。このような小さな島ですが、東西南北で全くことなる顔を持つ面白い島でございます。</a:t>
            </a:r>
            <a:endParaRPr kumimoji="1" lang="en-US" altLang="ja-JP" dirty="0" smtClean="0"/>
          </a:p>
          <a:p>
            <a:r>
              <a:rPr kumimoji="1" lang="ja-JP" altLang="en-US" dirty="0" smtClean="0"/>
              <a:t>主な観光スポットはユネスコ文化遺産のジョージタウン、海抜</a:t>
            </a:r>
            <a:r>
              <a:rPr kumimoji="1" lang="en-US" altLang="ja-JP" dirty="0" smtClean="0"/>
              <a:t>830</a:t>
            </a:r>
            <a:r>
              <a:rPr kumimoji="1" lang="ja-JP" altLang="en-US" dirty="0" smtClean="0"/>
              <a:t>メートルのペナンヒル、ビーチなどが挙げられます。</a:t>
            </a:r>
            <a:endParaRPr kumimoji="1" lang="en-US" altLang="ja-JP" dirty="0" smtClean="0"/>
          </a:p>
          <a:p>
            <a:r>
              <a:rPr kumimoji="1" lang="ja-JP" altLang="en-US" dirty="0" smtClean="0"/>
              <a:t>リタイヤ後の日本人が多く移住していることから、治安が比較的良く、親日的であることが伺えます。</a:t>
            </a:r>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3</a:t>
            </a:fld>
            <a:endParaRPr lang="en-US" dirty="0"/>
          </a:p>
        </p:txBody>
      </p:sp>
    </p:spTree>
    <p:extLst>
      <p:ext uri="{BB962C8B-B14F-4D97-AF65-F5344CB8AC3E}">
        <p14:creationId xmlns:p14="http://schemas.microsoft.com/office/powerpoint/2010/main" val="255652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1</a:t>
            </a:r>
            <a:r>
              <a:rPr kumimoji="1" lang="ja-JP" altLang="en-US" dirty="0" smtClean="0"/>
              <a:t>つ目はマレー村での文化交流です。レラウ村はマレーシアのホームステイ</a:t>
            </a:r>
            <a:r>
              <a:rPr kumimoji="1" lang="en-US" altLang="ja-JP" dirty="0" smtClean="0"/>
              <a:t>No.1</a:t>
            </a:r>
            <a:r>
              <a:rPr kumimoji="1" lang="ja-JP" altLang="en-US" dirty="0" err="1" smtClean="0"/>
              <a:t>にも</a:t>
            </a:r>
            <a:r>
              <a:rPr kumimoji="1" lang="ja-JP" altLang="en-US" dirty="0" smtClean="0"/>
              <a:t>選ばれたことのある村で、最大</a:t>
            </a:r>
            <a:r>
              <a:rPr kumimoji="1" lang="en-US" altLang="ja-JP" dirty="0" smtClean="0"/>
              <a:t>25</a:t>
            </a:r>
            <a:r>
              <a:rPr kumimoji="1" lang="ja-JP" altLang="en-US" dirty="0" smtClean="0"/>
              <a:t>家庭のアレンジが可能です。バティック体験、かご編体験、ハチミツ採取、マレー菓子作り体験、民族舞踊体験などがございます。</a:t>
            </a:r>
            <a:endParaRPr kumimoji="1" lang="en-US" altLang="ja-JP" dirty="0" smtClean="0"/>
          </a:p>
          <a:p>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4</a:t>
            </a:fld>
            <a:endParaRPr lang="en-US" dirty="0"/>
          </a:p>
        </p:txBody>
      </p:sp>
    </p:spTree>
    <p:extLst>
      <p:ext uri="{BB962C8B-B14F-4D97-AF65-F5344CB8AC3E}">
        <p14:creationId xmlns:p14="http://schemas.microsoft.com/office/powerpoint/2010/main" val="398941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国立マレーシア科学大学（</a:t>
            </a:r>
            <a:r>
              <a:rPr kumimoji="1" lang="en-US" altLang="ja-JP" dirty="0" smtClean="0"/>
              <a:t>USM)</a:t>
            </a:r>
            <a:r>
              <a:rPr kumimoji="1" lang="ja-JP" altLang="en-US" dirty="0" err="1" smtClean="0"/>
              <a:t>での</a:t>
            </a:r>
            <a:r>
              <a:rPr kumimoji="1" lang="ja-JP" altLang="en-US" dirty="0" smtClean="0"/>
              <a:t>英語研修です。半日～数日の語学研修、地元大学生との</a:t>
            </a:r>
            <a:r>
              <a:rPr kumimoji="1" lang="en-US" altLang="ja-JP" dirty="0" smtClean="0"/>
              <a:t>B&amp;S</a:t>
            </a:r>
            <a:r>
              <a:rPr kumimoji="1" lang="ja-JP" altLang="en-US" dirty="0" err="1" smtClean="0"/>
              <a:t>、</a:t>
            </a:r>
            <a:r>
              <a:rPr kumimoji="1" lang="ja-JP" altLang="en-US" dirty="0" smtClean="0"/>
              <a:t>文化センターで民族舞踊講習、地元小中高訪問、日本語教師養成向けの体験授業、文化センター所長副田先生による講話のアレンジも可能です。</a:t>
            </a:r>
            <a:endParaRPr kumimoji="1" lang="en-US" altLang="ja-JP" dirty="0" smtClean="0"/>
          </a:p>
          <a:p>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5</a:t>
            </a:fld>
            <a:endParaRPr lang="en-US" dirty="0"/>
          </a:p>
        </p:txBody>
      </p:sp>
    </p:spTree>
    <p:extLst>
      <p:ext uri="{BB962C8B-B14F-4D97-AF65-F5344CB8AC3E}">
        <p14:creationId xmlns:p14="http://schemas.microsoft.com/office/powerpoint/2010/main" val="374901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ペナン島にある</a:t>
            </a:r>
            <a:r>
              <a:rPr kumimoji="1" lang="en-US" altLang="ja-JP" dirty="0" smtClean="0"/>
              <a:t>Halal</a:t>
            </a:r>
            <a:r>
              <a:rPr kumimoji="1" lang="en-US" altLang="ja-JP" baseline="0" dirty="0" smtClean="0"/>
              <a:t> Industrial Park</a:t>
            </a:r>
            <a:r>
              <a:rPr kumimoji="1" lang="ja-JP" altLang="en-US" baseline="0" dirty="0" smtClean="0"/>
              <a:t>を訪問し、ハラル・ペナンという政府機関のスタッフによるブリーフィングや工場見学の手配が可能です。工場はハラル・ペナンという政府機関を通して申請します。</a:t>
            </a:r>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6</a:t>
            </a:fld>
            <a:endParaRPr lang="en-US" dirty="0"/>
          </a:p>
        </p:txBody>
      </p:sp>
    </p:spTree>
    <p:extLst>
      <p:ext uri="{BB962C8B-B14F-4D97-AF65-F5344CB8AC3E}">
        <p14:creationId xmlns:p14="http://schemas.microsoft.com/office/powerpoint/2010/main" val="153074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農政省のバリプラウ支部を通じて、農作物の種まき、収穫、田植え、稲刈りなどの体験が可能です。非常に暑いので作業は午前中に行い、午後はマレー村訪問などを組むことも手配可能です。</a:t>
            </a:r>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7</a:t>
            </a:fld>
            <a:endParaRPr lang="en-US" dirty="0"/>
          </a:p>
        </p:txBody>
      </p:sp>
    </p:spTree>
    <p:extLst>
      <p:ext uri="{BB962C8B-B14F-4D97-AF65-F5344CB8AC3E}">
        <p14:creationId xmlns:p14="http://schemas.microsoft.com/office/powerpoint/2010/main" val="227481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オランウータン保護センターはペナン市内からペナン大橋を渡りブキットメラへ約</a:t>
            </a:r>
            <a:r>
              <a:rPr kumimoji="1" lang="en-US" altLang="ja-JP" dirty="0" smtClean="0"/>
              <a:t>1</a:t>
            </a:r>
            <a:r>
              <a:rPr kumimoji="1" lang="ja-JP" altLang="en-US" dirty="0" smtClean="0"/>
              <a:t>時間</a:t>
            </a:r>
            <a:r>
              <a:rPr kumimoji="1" lang="en-US" altLang="ja-JP" dirty="0" smtClean="0"/>
              <a:t>15</a:t>
            </a:r>
            <a:r>
              <a:rPr kumimoji="1" lang="ja-JP" altLang="en-US" dirty="0" smtClean="0"/>
              <a:t>分。絶滅危惧動物になってしまったオランウータンの養育、保育や医療、健康、自然環境への取り組みを理解してもらう目的として、一般公開しています。オランウータン保護センターでは野生のオランウータンが獣医にケアされ見守られながら、自然の中で暮らしている様子を垣間見ることができます。</a:t>
            </a:r>
            <a:endParaRPr kumimoji="1" lang="en-US" altLang="ja-JP" dirty="0" smtClean="0"/>
          </a:p>
          <a:p>
            <a:r>
              <a:rPr kumimoji="1" lang="ja-JP" altLang="en-US" dirty="0" smtClean="0"/>
              <a:t>獣医ドクターサバによる講話のアレンジも可能で所要時間は約</a:t>
            </a:r>
            <a:r>
              <a:rPr kumimoji="1" lang="en-US" altLang="ja-JP" dirty="0" smtClean="0"/>
              <a:t>45</a:t>
            </a:r>
            <a:r>
              <a:rPr kumimoji="1" lang="ja-JP" altLang="en-US" dirty="0" smtClean="0"/>
              <a:t>分～１時間。保護センター内にあるミーティングルームで行われます。日本語ガイドが通訳し、終了後には修了証が発行されます。</a:t>
            </a:r>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8</a:t>
            </a:fld>
            <a:endParaRPr lang="en-US" dirty="0"/>
          </a:p>
        </p:txBody>
      </p:sp>
    </p:spTree>
    <p:extLst>
      <p:ext uri="{BB962C8B-B14F-4D97-AF65-F5344CB8AC3E}">
        <p14:creationId xmlns:p14="http://schemas.microsoft.com/office/powerpoint/2010/main" val="258091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ナツメグはマレーシア国内ではペナンでのみ生息している植物で、ペナンの特産物です。土地や気候がナツメグの生息に適している為と言われ、教科書にもよく出てくる東インド会社はペナンは東西貿易の拠点でヨーロッパへナツメグのスパイスを輸出していました。現在ではスパイス以外にもマッサージオイルやナツメグジュース、ジャム、ドライフーズに加工され、地元の人々に愛用されています。</a:t>
            </a:r>
            <a:endParaRPr kumimoji="1" lang="en-US" altLang="ja-JP" dirty="0" smtClean="0"/>
          </a:p>
          <a:p>
            <a:r>
              <a:rPr kumimoji="1" lang="ja-JP" altLang="en-US" dirty="0" smtClean="0"/>
              <a:t>トロピカルフルーツファームではマレーシアや南国特産の果物のプランテーションの見学や果物の試食、そして同じ敷地内にある工場ではココナッツオイルやエンザイムの製造過程を見学致します。</a:t>
            </a:r>
            <a:endParaRPr kumimoji="1" lang="en-US" altLang="ja-JP" dirty="0" smtClean="0"/>
          </a:p>
          <a:p>
            <a:r>
              <a:rPr kumimoji="1" lang="ja-JP" altLang="en-US" dirty="0" smtClean="0"/>
              <a:t>午後はテロバハン村を訪問、マレー人の家庭料理を食しながら地元の人々との交流はよい思い出となるでしょう。</a:t>
            </a:r>
            <a:endParaRPr kumimoji="1" lang="en-US" altLang="ja-JP" dirty="0" smtClean="0"/>
          </a:p>
          <a:p>
            <a:r>
              <a:rPr kumimoji="1" lang="ja-JP" altLang="en-US" dirty="0" smtClean="0"/>
              <a:t>その後バティック工場にてバティック体験。仕上げに</a:t>
            </a:r>
            <a:r>
              <a:rPr kumimoji="1" lang="en-US" altLang="ja-JP" dirty="0" smtClean="0"/>
              <a:t>3</a:t>
            </a:r>
            <a:r>
              <a:rPr kumimoji="1" lang="ja-JP" altLang="en-US" dirty="0" smtClean="0"/>
              <a:t>日ほどかかりますので、後日郵送でお届け致します。</a:t>
            </a:r>
            <a:endParaRPr kumimoji="1" lang="en-US" altLang="ja-JP" dirty="0" smtClean="0"/>
          </a:p>
          <a:p>
            <a:endParaRPr kumimoji="1" lang="ja-JP" alt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9</a:t>
            </a:fld>
            <a:endParaRPr lang="en-US" dirty="0"/>
          </a:p>
        </p:txBody>
      </p:sp>
    </p:spTree>
    <p:extLst>
      <p:ext uri="{BB962C8B-B14F-4D97-AF65-F5344CB8AC3E}">
        <p14:creationId xmlns:p14="http://schemas.microsoft.com/office/powerpoint/2010/main" val="383364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AEB8EA-E0ED-41CE-929A-FF6891FE6B3F}" type="datetimeFigureOut">
              <a:rPr lang="en-US" smtClean="0"/>
              <a:pPr/>
              <a:t>19-May-17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EB8EA-E0ED-41CE-929A-FF6891FE6B3F}" type="datetimeFigureOut">
              <a:rPr lang="en-US" smtClean="0"/>
              <a:pPr/>
              <a:t>19-May-17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EB8EA-E0ED-41CE-929A-FF6891FE6B3F}" type="datetimeFigureOut">
              <a:rPr lang="en-US" smtClean="0"/>
              <a:pPr/>
              <a:t>19-May-17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EB8EA-E0ED-41CE-929A-FF6891FE6B3F}" type="datetimeFigureOut">
              <a:rPr lang="en-US" smtClean="0"/>
              <a:pPr/>
              <a:t>19-May-17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AEB8EA-E0ED-41CE-929A-FF6891FE6B3F}" type="datetimeFigureOut">
              <a:rPr lang="en-US" smtClean="0"/>
              <a:pPr/>
              <a:t>19-May-17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AEB8EA-E0ED-41CE-929A-FF6891FE6B3F}" type="datetimeFigureOut">
              <a:rPr lang="en-US" smtClean="0"/>
              <a:pPr/>
              <a:t>19-May-17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EB8EA-E0ED-41CE-929A-FF6891FE6B3F}" type="datetimeFigureOut">
              <a:rPr lang="en-US" smtClean="0"/>
              <a:pPr/>
              <a:t>19-May-17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AEB8EA-E0ED-41CE-929A-FF6891FE6B3F}" type="datetimeFigureOut">
              <a:rPr lang="en-US" smtClean="0"/>
              <a:pPr/>
              <a:t>19-May-17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EB8EA-E0ED-41CE-929A-FF6891FE6B3F}" type="datetimeFigureOut">
              <a:rPr lang="en-US" smtClean="0"/>
              <a:pPr/>
              <a:t>19-May-17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EB8EA-E0ED-41CE-929A-FF6891FE6B3F}" type="datetimeFigureOut">
              <a:rPr lang="en-US" smtClean="0"/>
              <a:pPr/>
              <a:t>19-May-17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EB8EA-E0ED-41CE-929A-FF6891FE6B3F}" type="datetimeFigureOut">
              <a:rPr lang="en-US" smtClean="0"/>
              <a:pPr/>
              <a:t>19-May-17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B8EA-E0ED-41CE-929A-FF6891FE6B3F}" type="datetimeFigureOut">
              <a:rPr lang="en-US" smtClean="0"/>
              <a:pPr/>
              <a:t>19-May-17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DFC1F-8248-48BD-8414-1159FDFC16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0.jp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42.jpe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44.jp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openxmlformats.org/officeDocument/2006/relationships/image" Target="../media/image48.jpg"/><Relationship Id="rId2" Type="http://schemas.openxmlformats.org/officeDocument/2006/relationships/notesSlide" Target="../notesSlides/notesSlide12.xml"/><Relationship Id="rId16"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image" Target="../media/image46.jpeg"/><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image" Target="../media/image45.jpeg"/></Relationships>
</file>

<file path=ppt/slides/_rels/slide13.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hyperlink" Target="http://www.smskb.edu.my/v3/news.php" TargetMode="External"/><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hchs.edu.my/" TargetMode="External"/><Relationship Id="rId5" Type="http://schemas.openxmlformats.org/officeDocument/2006/relationships/hyperlink" Target="https://www.facebook.com/SMK-Teluk-Bahang-Pulau-Pinang-183295178368345/" TargetMode="External"/><Relationship Id="rId4" Type="http://schemas.openxmlformats.org/officeDocument/2006/relationships/hyperlink" Target="http://www.smktbg.com/" TargetMode="External"/><Relationship Id="rId9" Type="http://schemas.openxmlformats.org/officeDocument/2006/relationships/image" Target="../media/image51.jpg"/></Relationships>
</file>

<file path=ppt/slides/_rels/slide14.xml.rels><?xml version="1.0" encoding="UTF-8" standalone="yes"?>
<Relationships xmlns="http://schemas.openxmlformats.org/package/2006/relationships"><Relationship Id="rId8" Type="http://schemas.openxmlformats.org/officeDocument/2006/relationships/hyperlink" Target="https://lenggong.mrsm.edu.my/cms/index.jsp" TargetMode="External"/><Relationship Id="rId3" Type="http://schemas.openxmlformats.org/officeDocument/2006/relationships/hyperlink" Target="http://smkbj.edu.my/" TargetMode="External"/><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hyperlink" Target="http://www.usm.my/index.php/en/" TargetMode="External"/><Relationship Id="rId4" Type="http://schemas.openxmlformats.org/officeDocument/2006/relationships/hyperlink" Target="https://www.facebook.com/pages/SMK-Bukit-Jambul/106457412724751" TargetMode="External"/><Relationship Id="rId9" Type="http://schemas.openxmlformats.org/officeDocument/2006/relationships/image" Target="../media/image54.jpg"/></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pn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0"/>
            <a:ext cx="4419600" cy="2286000"/>
          </a:xfrm>
        </p:spPr>
        <p:txBody>
          <a:bodyPr>
            <a:normAutofit fontScale="90000"/>
          </a:bodyPr>
          <a:lstStyle/>
          <a:p>
            <a:r>
              <a:rPr lang="ja-JP" altLang="en-US" sz="4000" b="1" dirty="0" smtClean="0">
                <a:solidFill>
                  <a:schemeClr val="tx2"/>
                </a:solidFill>
                <a:latin typeface="Meiryo UI" panose="020B0604030504040204" pitchFamily="50" charset="-128"/>
                <a:ea typeface="Meiryo UI" panose="020B0604030504040204" pitchFamily="50" charset="-128"/>
              </a:rPr>
              <a:t>ペナン</a:t>
            </a:r>
            <a:r>
              <a:rPr lang="en-US" altLang="ja-JP" sz="4000" b="1" dirty="0" smtClean="0">
                <a:solidFill>
                  <a:schemeClr val="tx2"/>
                </a:solidFill>
                <a:latin typeface="Meiryo UI" panose="020B0604030504040204" pitchFamily="50" charset="-128"/>
                <a:ea typeface="Meiryo UI" panose="020B0604030504040204" pitchFamily="50" charset="-128"/>
              </a:rPr>
              <a:t/>
            </a:r>
            <a:br>
              <a:rPr lang="en-US" altLang="ja-JP" sz="4000" b="1" dirty="0" smtClean="0">
                <a:solidFill>
                  <a:schemeClr val="tx2"/>
                </a:solidFill>
                <a:latin typeface="Meiryo UI" panose="020B0604030504040204" pitchFamily="50" charset="-128"/>
                <a:ea typeface="Meiryo UI" panose="020B0604030504040204" pitchFamily="50" charset="-128"/>
              </a:rPr>
            </a:br>
            <a:r>
              <a:rPr lang="ja-JP" altLang="en-US" sz="4000" b="1" dirty="0" smtClean="0">
                <a:solidFill>
                  <a:schemeClr val="tx2"/>
                </a:solidFill>
                <a:latin typeface="Meiryo UI" panose="020B0604030504040204" pitchFamily="50" charset="-128"/>
                <a:ea typeface="Meiryo UI" panose="020B0604030504040204" pitchFamily="50" charset="-128"/>
              </a:rPr>
              <a:t>修学旅行・教育旅行のススメ</a:t>
            </a:r>
            <a:r>
              <a:rPr lang="en-US" altLang="ja-JP" sz="4000" b="1" dirty="0" smtClean="0">
                <a:solidFill>
                  <a:schemeClr val="tx2"/>
                </a:solidFill>
                <a:latin typeface="Meiryo UI" panose="020B0604030504040204" pitchFamily="50" charset="-128"/>
                <a:ea typeface="Meiryo UI" panose="020B0604030504040204" pitchFamily="50" charset="-128"/>
              </a:rPr>
              <a:t/>
            </a:r>
            <a:br>
              <a:rPr lang="en-US" altLang="ja-JP" sz="4000" b="1" dirty="0" smtClean="0">
                <a:solidFill>
                  <a:schemeClr val="tx2"/>
                </a:solidFill>
                <a:latin typeface="Meiryo UI" panose="020B0604030504040204" pitchFamily="50" charset="-128"/>
                <a:ea typeface="Meiryo UI" panose="020B0604030504040204" pitchFamily="50" charset="-128"/>
              </a:rPr>
            </a:br>
            <a:endParaRPr lang="en-US" sz="4000" b="1" dirty="0">
              <a:solidFill>
                <a:schemeClr val="tx2"/>
              </a:solidFill>
              <a:latin typeface="Meiryo UI" panose="020B0604030504040204" pitchFamily="50" charset="-128"/>
              <a:ea typeface="Meiryo UI" panose="020B0604030504040204" pitchFamily="50" charset="-128"/>
            </a:endParaRPr>
          </a:p>
        </p:txBody>
      </p:sp>
      <p:sp>
        <p:nvSpPr>
          <p:cNvPr id="4" name="Title 1"/>
          <p:cNvSpPr txBox="1">
            <a:spLocks/>
          </p:cNvSpPr>
          <p:nvPr/>
        </p:nvSpPr>
        <p:spPr>
          <a:xfrm>
            <a:off x="341671" y="5387863"/>
            <a:ext cx="441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ja-JP" sz="2500" b="1"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j-cs"/>
              </a:rPr>
              <a:t>2017</a:t>
            </a:r>
            <a:r>
              <a:rPr kumimoji="0" lang="ja-JP" altLang="en-US" sz="2500" b="1"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j-cs"/>
              </a:rPr>
              <a:t>年</a:t>
            </a:r>
            <a:r>
              <a:rPr lang="en-US" altLang="ja-JP" sz="2500" b="1" noProof="0" dirty="0">
                <a:latin typeface="ＭＳ Ｐゴシック" pitchFamily="50" charset="-128"/>
                <a:ea typeface="ＭＳ Ｐゴシック" pitchFamily="50" charset="-128"/>
                <a:cs typeface="+mj-cs"/>
              </a:rPr>
              <a:t>5</a:t>
            </a:r>
            <a:r>
              <a:rPr kumimoji="0" lang="ja-JP" altLang="en-US" sz="2500" b="1"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j-cs"/>
              </a:rPr>
              <a:t>月作成</a:t>
            </a:r>
            <a:endParaRPr kumimoji="0" lang="en-US" altLang="ja-JP" sz="2500" b="1"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j-cs"/>
            </a:endParaRPr>
          </a:p>
          <a:p>
            <a:pPr lvl="0">
              <a:spcBef>
                <a:spcPct val="0"/>
              </a:spcBef>
              <a:defRPr/>
            </a:pPr>
            <a:r>
              <a:rPr lang="en-US" altLang="ja-JP" sz="2800" dirty="0" smtClean="0"/>
              <a:t>SMI</a:t>
            </a:r>
            <a:r>
              <a:rPr lang="ja-JP" altLang="en-US" sz="2800" dirty="0" smtClean="0"/>
              <a:t>トラベル株式会社</a:t>
            </a:r>
            <a:endParaRPr lang="en-US" altLang="ja-JP" sz="2800" dirty="0" smtClean="0"/>
          </a:p>
        </p:txBody>
      </p:sp>
      <p:pic>
        <p:nvPicPr>
          <p:cNvPr id="7" name="ピクチャ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7" y="4402364"/>
            <a:ext cx="1952625" cy="914400"/>
          </a:xfrm>
          <a:prstGeom prst="rect">
            <a:avLst/>
          </a:prstGeom>
          <a:solidFill>
            <a:srgbClr val="FFFFFF"/>
          </a:solidFill>
          <a:ln>
            <a:noFill/>
          </a:ln>
          <a:extLst>
            <a:ext uri="{91240B29-F687-4F45-9708-019B960494DF}">
              <a14:hiddenLine xmlns:a14="http://schemas.microsoft.com/office/drawing/2010/main" w="1">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9770">
            <a:off x="4742337" y="2463573"/>
            <a:ext cx="3600909" cy="2700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p:txBody>
          <a:bodyPr/>
          <a:lstStyle/>
          <a:p>
            <a:endParaRPr kumimoji="1" lang="ja-JP" alt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13044">
            <a:off x="4319662" y="428832"/>
            <a:ext cx="2600106" cy="1994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669900"/>
          </a:solidFill>
        </p:spPr>
        <p:txBody>
          <a:bodyPr>
            <a:noAutofit/>
          </a:bodyPr>
          <a:lstStyle/>
          <a:p>
            <a:pPr algn="l"/>
            <a:r>
              <a:rPr lang="ja-JP" altLang="en-US" sz="3100" dirty="0" smtClean="0">
                <a:solidFill>
                  <a:schemeClr val="bg1"/>
                </a:solidFill>
              </a:rPr>
              <a:t>　</a:t>
            </a:r>
            <a:r>
              <a:rPr lang="ja-JP" altLang="en-US" sz="3100" dirty="0">
                <a:solidFill>
                  <a:schemeClr val="bg1"/>
                </a:solidFill>
              </a:rPr>
              <a:t>⑦</a:t>
            </a:r>
            <a:r>
              <a:rPr lang="ja-JP" altLang="en-US" sz="3100" dirty="0" smtClean="0">
                <a:solidFill>
                  <a:schemeClr val="bg1"/>
                </a:solidFill>
              </a:rPr>
              <a:t>専門家の講話やハラル工場見学、日系企業訪問</a:t>
            </a:r>
            <a:endParaRPr lang="en-US" sz="3100" b="1" dirty="0">
              <a:solidFill>
                <a:schemeClr val="bg1"/>
              </a:solidFill>
            </a:endParaRPr>
          </a:p>
        </p:txBody>
      </p:sp>
      <p:graphicFrame>
        <p:nvGraphicFramePr>
          <p:cNvPr id="16" name="Diagram 15"/>
          <p:cNvGraphicFramePr/>
          <p:nvPr>
            <p:extLst>
              <p:ext uri="{D42A27DB-BD31-4B8C-83A1-F6EECF244321}">
                <p14:modId xmlns:p14="http://schemas.microsoft.com/office/powerpoint/2010/main" val="4049516704"/>
              </p:ext>
            </p:extLst>
          </p:nvPr>
        </p:nvGraphicFramePr>
        <p:xfrm>
          <a:off x="142875" y="722433"/>
          <a:ext cx="4648200" cy="181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42874" y="5193411"/>
            <a:ext cx="4962525" cy="1594703"/>
            <a:chOff x="-1" y="144669"/>
            <a:chExt cx="4718466" cy="2360568"/>
          </a:xfrm>
        </p:grpSpPr>
        <p:sp>
          <p:nvSpPr>
            <p:cNvPr id="10" name="Rectangle 9"/>
            <p:cNvSpPr/>
            <p:nvPr/>
          </p:nvSpPr>
          <p:spPr>
            <a:xfrm>
              <a:off x="-1" y="799657"/>
              <a:ext cx="4718466" cy="1705580"/>
            </a:xfrm>
            <a:prstGeom prst="rect">
              <a:avLst/>
            </a:prstGeom>
          </p:spPr>
          <p:style>
            <a:lnRef idx="1">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ltLang="ja-JP" sz="1200" dirty="0" smtClean="0"/>
            </a:p>
            <a:p>
              <a:r>
                <a:rPr lang="ja-JP" altLang="en-US" sz="1400" b="1" dirty="0" smtClean="0"/>
                <a:t>①</a:t>
              </a:r>
              <a:r>
                <a:rPr lang="en-US" altLang="ja-JP" sz="1400" b="1" dirty="0" smtClean="0"/>
                <a:t>6</a:t>
              </a:r>
              <a:r>
                <a:rPr lang="ja-JP" altLang="en-US" sz="1400" b="1" dirty="0" smtClean="0"/>
                <a:t>ヶ月前に日にち、人数、目的を記載したレターを送付。</a:t>
              </a:r>
              <a:endParaRPr lang="en-US" altLang="ja-JP" sz="1400" b="1" dirty="0" smtClean="0"/>
            </a:p>
            <a:p>
              <a:r>
                <a:rPr lang="ja-JP" altLang="en-US" sz="1400" b="1" dirty="0" smtClean="0"/>
                <a:t>②約</a:t>
              </a:r>
              <a:r>
                <a:rPr lang="en-US" altLang="ja-JP" sz="1400" b="1" dirty="0" smtClean="0"/>
                <a:t>2</a:t>
              </a:r>
              <a:r>
                <a:rPr lang="ja-JP" altLang="en-US" sz="1400" b="1" dirty="0" smtClean="0"/>
                <a:t>週間後に受け入れ可の連絡</a:t>
              </a:r>
              <a:endParaRPr lang="en-US" altLang="ja-JP" sz="1400" b="1" dirty="0" smtClean="0"/>
            </a:p>
            <a:p>
              <a:r>
                <a:rPr lang="ja-JP" altLang="en-US" sz="1400" b="1" dirty="0" smtClean="0"/>
                <a:t>（企業により異なる）</a:t>
              </a:r>
              <a:endParaRPr lang="en-US" altLang="ja-JP" sz="1400" b="1" dirty="0" smtClean="0"/>
            </a:p>
            <a:p>
              <a:r>
                <a:rPr lang="ja-JP" altLang="en-US" sz="1400" b="1" dirty="0" smtClean="0"/>
                <a:t>③日系企業は特に専門性と本気度重視</a:t>
              </a:r>
              <a:endParaRPr lang="en-US" altLang="ja-JP" sz="1400" b="1" dirty="0" smtClean="0"/>
            </a:p>
          </p:txBody>
        </p:sp>
        <p:sp>
          <p:nvSpPr>
            <p:cNvPr id="11" name="Rectangle 10"/>
            <p:cNvSpPr/>
            <p:nvPr/>
          </p:nvSpPr>
          <p:spPr>
            <a:xfrm>
              <a:off x="0" y="144669"/>
              <a:ext cx="4419600" cy="19427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3010" tIns="416560" rIns="343010" bIns="106680" numCol="1" spcCol="1270" anchor="t" anchorCtr="0">
              <a:noAutofit/>
            </a:bodyPr>
            <a:lstStyle/>
            <a:p>
              <a:pPr marL="114300" lvl="1" indent="-114300" algn="l" defTabSz="666750">
                <a:lnSpc>
                  <a:spcPct val="90000"/>
                </a:lnSpc>
                <a:spcBef>
                  <a:spcPct val="0"/>
                </a:spcBef>
                <a:spcAft>
                  <a:spcPct val="15000"/>
                </a:spcAft>
              </a:pPr>
              <a:endParaRPr lang="en-US" altLang="ja-JP" sz="1400" kern="1200" dirty="0" smtClean="0"/>
            </a:p>
          </p:txBody>
        </p:sp>
      </p:gr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0200" y="1295400"/>
            <a:ext cx="3454400" cy="245110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0200" y="3819220"/>
            <a:ext cx="3454400" cy="2590800"/>
          </a:xfrm>
          <a:prstGeom prst="rect">
            <a:avLst/>
          </a:prstGeom>
        </p:spPr>
      </p:pic>
      <p:grpSp>
        <p:nvGrpSpPr>
          <p:cNvPr id="21" name="Group 20"/>
          <p:cNvGrpSpPr/>
          <p:nvPr/>
        </p:nvGrpSpPr>
        <p:grpSpPr>
          <a:xfrm>
            <a:off x="142874" y="2848220"/>
            <a:ext cx="4648200" cy="1369828"/>
            <a:chOff x="0" y="184888"/>
            <a:chExt cx="4648200" cy="1515449"/>
          </a:xfrm>
        </p:grpSpPr>
        <p:sp>
          <p:nvSpPr>
            <p:cNvPr id="22" name="Rectangle 21"/>
            <p:cNvSpPr/>
            <p:nvPr/>
          </p:nvSpPr>
          <p:spPr>
            <a:xfrm>
              <a:off x="0" y="184888"/>
              <a:ext cx="4648200" cy="1515449"/>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0" y="184888"/>
              <a:ext cx="4648200" cy="12661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752" tIns="125801" rIns="360752"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0" lvl="1" algn="l" defTabSz="755650">
                <a:lnSpc>
                  <a:spcPct val="90000"/>
                </a:lnSpc>
                <a:spcBef>
                  <a:spcPct val="0"/>
                </a:spcBef>
                <a:spcAft>
                  <a:spcPct val="15000"/>
                </a:spcAft>
              </a:pPr>
              <a:r>
                <a:rPr lang="en-US" altLang="ja-JP" sz="1700" b="1" dirty="0" err="1" smtClean="0"/>
                <a:t>Ever</a:t>
              </a:r>
              <a:r>
                <a:rPr lang="en-US" altLang="ja-JP" sz="1700" b="1" dirty="0" err="1"/>
                <a:t>best</a:t>
              </a:r>
              <a:r>
                <a:rPr lang="en-US" altLang="ja-JP" sz="1700" b="1" dirty="0"/>
                <a:t> Vege</a:t>
              </a:r>
              <a:r>
                <a:rPr lang="ja-JP" altLang="en-US" sz="1700" b="1" dirty="0" smtClean="0"/>
                <a:t>（大豆製品）、</a:t>
              </a:r>
              <a:endParaRPr lang="en-US" altLang="ja-JP" sz="1700" b="1" dirty="0" smtClean="0"/>
            </a:p>
            <a:p>
              <a:pPr marL="0" lvl="1" algn="l" defTabSz="755650">
                <a:lnSpc>
                  <a:spcPct val="90000"/>
                </a:lnSpc>
                <a:spcBef>
                  <a:spcPct val="0"/>
                </a:spcBef>
                <a:spcAft>
                  <a:spcPct val="15000"/>
                </a:spcAft>
              </a:pPr>
              <a:r>
                <a:rPr lang="en-US" altLang="ja-JP" sz="1700" b="1" kern="1200" dirty="0" err="1" smtClean="0"/>
                <a:t>Jeffhuat</a:t>
              </a:r>
              <a:r>
                <a:rPr lang="ja-JP" altLang="en-US" sz="1700" b="1" kern="1200" dirty="0"/>
                <a:t> </a:t>
              </a:r>
              <a:r>
                <a:rPr lang="en-US" altLang="ja-JP" sz="1700" b="1" kern="1200" dirty="0" smtClean="0"/>
                <a:t>Foodstuff</a:t>
              </a:r>
              <a:r>
                <a:rPr lang="ja-JP" altLang="en-US" sz="1700" b="1" kern="1200" dirty="0"/>
                <a:t> </a:t>
              </a:r>
              <a:r>
                <a:rPr lang="en-US" altLang="ja-JP" sz="1700" b="1" kern="1200" dirty="0" smtClean="0"/>
                <a:t>(</a:t>
              </a:r>
              <a:r>
                <a:rPr lang="ja-JP" altLang="en-US" sz="1700" b="1" kern="1200" dirty="0" smtClean="0"/>
                <a:t>食品）、その他</a:t>
              </a:r>
              <a:endParaRPr lang="en-US" altLang="ja-JP" sz="1700" b="1" kern="1200" dirty="0" smtClean="0"/>
            </a:p>
            <a:p>
              <a:pPr marL="0" lvl="1" algn="l" defTabSz="755650">
                <a:lnSpc>
                  <a:spcPct val="90000"/>
                </a:lnSpc>
                <a:spcBef>
                  <a:spcPct val="0"/>
                </a:spcBef>
                <a:spcAft>
                  <a:spcPct val="15000"/>
                </a:spcAft>
              </a:pPr>
              <a:r>
                <a:rPr lang="ja-JP" altLang="en-US" sz="1700" b="1" dirty="0" smtClean="0"/>
                <a:t>＊政府機関「</a:t>
              </a:r>
              <a:r>
                <a:rPr lang="en-US" altLang="ja-JP" sz="1700" b="1" dirty="0" smtClean="0"/>
                <a:t>Halal Penang</a:t>
              </a:r>
              <a:r>
                <a:rPr lang="ja-JP" altLang="en-US" sz="1700" b="1" dirty="0" smtClean="0"/>
                <a:t>」を通して申請。</a:t>
              </a:r>
              <a:endParaRPr lang="en-US" sz="1700" b="1" kern="1200" dirty="0"/>
            </a:p>
            <a:p>
              <a:pPr marL="171450" lvl="1" indent="-171450" algn="l" defTabSz="755650">
                <a:lnSpc>
                  <a:spcPct val="90000"/>
                </a:lnSpc>
                <a:spcBef>
                  <a:spcPct val="0"/>
                </a:spcBef>
                <a:spcAft>
                  <a:spcPct val="15000"/>
                </a:spcAft>
                <a:buChar char="••"/>
              </a:pPr>
              <a:endParaRPr lang="en-US" sz="1700" b="1" kern="1200" dirty="0"/>
            </a:p>
            <a:p>
              <a:pPr marL="171450" lvl="1" indent="-171450" algn="l" defTabSz="755650">
                <a:lnSpc>
                  <a:spcPct val="90000"/>
                </a:lnSpc>
                <a:spcBef>
                  <a:spcPct val="0"/>
                </a:spcBef>
                <a:spcAft>
                  <a:spcPct val="15000"/>
                </a:spcAft>
                <a:buChar char="••"/>
              </a:pPr>
              <a:endParaRPr lang="en-US" sz="1700" b="1" kern="1200" dirty="0"/>
            </a:p>
          </p:txBody>
        </p:sp>
      </p:grpSp>
      <p:grpSp>
        <p:nvGrpSpPr>
          <p:cNvPr id="24" name="Group 23"/>
          <p:cNvGrpSpPr/>
          <p:nvPr/>
        </p:nvGrpSpPr>
        <p:grpSpPr>
          <a:xfrm>
            <a:off x="204383" y="2600361"/>
            <a:ext cx="2691217" cy="546386"/>
            <a:chOff x="379194" y="-26672"/>
            <a:chExt cx="3959774" cy="546386"/>
          </a:xfrm>
        </p:grpSpPr>
        <p:sp>
          <p:nvSpPr>
            <p:cNvPr id="25" name="Rounded Rectangle 24"/>
            <p:cNvSpPr/>
            <p:nvPr/>
          </p:nvSpPr>
          <p:spPr>
            <a:xfrm>
              <a:off x="379194" y="-26672"/>
              <a:ext cx="3959774" cy="54638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Rounded Rectangle 4"/>
            <p:cNvSpPr/>
            <p:nvPr/>
          </p:nvSpPr>
          <p:spPr>
            <a:xfrm>
              <a:off x="400414" y="26672"/>
              <a:ext cx="3042949" cy="493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984" tIns="0" rIns="122984" bIns="0" numCol="1" spcCol="1270" anchor="ctr" anchorCtr="0">
              <a:noAutofit/>
            </a:bodyPr>
            <a:lstStyle/>
            <a:p>
              <a:pPr lvl="0" algn="l" defTabSz="889000">
                <a:lnSpc>
                  <a:spcPct val="90000"/>
                </a:lnSpc>
                <a:spcBef>
                  <a:spcPct val="0"/>
                </a:spcBef>
                <a:spcAft>
                  <a:spcPct val="35000"/>
                </a:spcAft>
              </a:pPr>
              <a:endParaRPr lang="en-US" altLang="ja-JP" sz="2000" b="1" kern="1200" dirty="0" smtClean="0">
                <a:latin typeface="+mj-ea"/>
                <a:ea typeface="+mj-ea"/>
              </a:endParaRPr>
            </a:p>
            <a:p>
              <a:pPr lvl="0" algn="l" defTabSz="889000">
                <a:lnSpc>
                  <a:spcPct val="90000"/>
                </a:lnSpc>
                <a:spcBef>
                  <a:spcPct val="0"/>
                </a:spcBef>
                <a:spcAft>
                  <a:spcPct val="35000"/>
                </a:spcAft>
              </a:pPr>
              <a:r>
                <a:rPr lang="ja-JP" altLang="en-US" sz="2000" b="1" dirty="0" smtClean="0">
                  <a:latin typeface="+mj-ea"/>
                  <a:ea typeface="+mj-ea"/>
                </a:rPr>
                <a:t>ハラル工場見学</a:t>
              </a:r>
              <a:endParaRPr lang="en-US" altLang="ja-JP" sz="2000" b="1" kern="1200" dirty="0" smtClean="0">
                <a:latin typeface="+mj-ea"/>
                <a:ea typeface="+mj-ea"/>
              </a:endParaRPr>
            </a:p>
            <a:p>
              <a:pPr lvl="0" algn="l" defTabSz="889000">
                <a:lnSpc>
                  <a:spcPct val="90000"/>
                </a:lnSpc>
                <a:spcBef>
                  <a:spcPct val="0"/>
                </a:spcBef>
                <a:spcAft>
                  <a:spcPct val="35000"/>
                </a:spcAft>
              </a:pPr>
              <a:endParaRPr lang="en-US" sz="2000" kern="1200" dirty="0"/>
            </a:p>
          </p:txBody>
        </p:sp>
      </p:grpSp>
      <p:grpSp>
        <p:nvGrpSpPr>
          <p:cNvPr id="30" name="Group 29"/>
          <p:cNvGrpSpPr/>
          <p:nvPr/>
        </p:nvGrpSpPr>
        <p:grpSpPr>
          <a:xfrm>
            <a:off x="142874" y="4399393"/>
            <a:ext cx="4722414" cy="1152219"/>
            <a:chOff x="0" y="-254278"/>
            <a:chExt cx="4722414" cy="2955419"/>
          </a:xfrm>
        </p:grpSpPr>
        <p:sp>
          <p:nvSpPr>
            <p:cNvPr id="31" name="Rectangle 30"/>
            <p:cNvSpPr/>
            <p:nvPr/>
          </p:nvSpPr>
          <p:spPr>
            <a:xfrm>
              <a:off x="0" y="-254278"/>
              <a:ext cx="4648200" cy="1954617"/>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74214" y="491190"/>
              <a:ext cx="4648200" cy="2209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752" tIns="125801" rIns="360752" bIns="142240" numCol="1" spcCol="1270" anchor="t" anchorCtr="0">
              <a:noAutofit/>
            </a:bodyPr>
            <a:lstStyle/>
            <a:p>
              <a:pPr marL="0" lvl="1" algn="l" defTabSz="755650">
                <a:lnSpc>
                  <a:spcPct val="90000"/>
                </a:lnSpc>
                <a:spcBef>
                  <a:spcPct val="0"/>
                </a:spcBef>
                <a:spcAft>
                  <a:spcPct val="15000"/>
                </a:spcAft>
              </a:pPr>
              <a:r>
                <a:rPr lang="ja-JP" altLang="en-US" sz="1600" b="1" dirty="0" smtClean="0"/>
                <a:t>ソニー、東レ、クラリオン、</a:t>
              </a:r>
              <a:r>
                <a:rPr lang="en-US" altLang="ja-JP" sz="1600" b="1" dirty="0" smtClean="0"/>
                <a:t>SORITSU</a:t>
              </a:r>
              <a:r>
                <a:rPr lang="ja-JP" altLang="en-US" sz="1600" b="1" dirty="0" smtClean="0"/>
                <a:t>等</a:t>
              </a:r>
              <a:endParaRPr lang="en-US" sz="1600" b="1" kern="1200" dirty="0"/>
            </a:p>
            <a:p>
              <a:pPr marL="171450" lvl="1" indent="-171450" algn="l" defTabSz="755650">
                <a:lnSpc>
                  <a:spcPct val="90000"/>
                </a:lnSpc>
                <a:spcBef>
                  <a:spcPct val="0"/>
                </a:spcBef>
                <a:spcAft>
                  <a:spcPct val="15000"/>
                </a:spcAft>
                <a:buChar char="••"/>
              </a:pPr>
              <a:endParaRPr lang="en-US" sz="1700" b="1" kern="1200" dirty="0"/>
            </a:p>
          </p:txBody>
        </p:sp>
      </p:grpSp>
      <p:grpSp>
        <p:nvGrpSpPr>
          <p:cNvPr id="27" name="Group 26"/>
          <p:cNvGrpSpPr/>
          <p:nvPr/>
        </p:nvGrpSpPr>
        <p:grpSpPr>
          <a:xfrm>
            <a:off x="272207" y="4188237"/>
            <a:ext cx="2623393" cy="717834"/>
            <a:chOff x="304269" y="-143578"/>
            <a:chExt cx="2002314" cy="663292"/>
          </a:xfrm>
        </p:grpSpPr>
        <p:sp>
          <p:nvSpPr>
            <p:cNvPr id="28" name="Rounded Rectangle 27"/>
            <p:cNvSpPr/>
            <p:nvPr/>
          </p:nvSpPr>
          <p:spPr>
            <a:xfrm>
              <a:off x="304269" y="-143578"/>
              <a:ext cx="2002314" cy="54638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Rounded Rectangle 4"/>
            <p:cNvSpPr/>
            <p:nvPr/>
          </p:nvSpPr>
          <p:spPr>
            <a:xfrm>
              <a:off x="400414" y="26672"/>
              <a:ext cx="1525337" cy="493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984" tIns="0" rIns="122984" bIns="0" numCol="1" spcCol="1270" anchor="ctr" anchorCtr="0">
              <a:noAutofit/>
            </a:bodyPr>
            <a:lstStyle/>
            <a:p>
              <a:pPr lvl="0" algn="l" defTabSz="889000">
                <a:lnSpc>
                  <a:spcPct val="90000"/>
                </a:lnSpc>
                <a:spcBef>
                  <a:spcPct val="0"/>
                </a:spcBef>
                <a:spcAft>
                  <a:spcPct val="35000"/>
                </a:spcAft>
              </a:pPr>
              <a:endParaRPr lang="en-US" altLang="ja-JP" sz="2000" b="1" kern="1200" dirty="0" smtClean="0">
                <a:latin typeface="+mj-ea"/>
                <a:ea typeface="+mj-ea"/>
              </a:endParaRPr>
            </a:p>
            <a:p>
              <a:pPr lvl="0" algn="l" defTabSz="889000">
                <a:lnSpc>
                  <a:spcPct val="90000"/>
                </a:lnSpc>
                <a:spcBef>
                  <a:spcPct val="0"/>
                </a:spcBef>
                <a:spcAft>
                  <a:spcPct val="35000"/>
                </a:spcAft>
              </a:pPr>
              <a:endParaRPr lang="en-US" altLang="ja-JP" sz="2000" b="1" dirty="0" smtClean="0">
                <a:latin typeface="+mj-ea"/>
                <a:ea typeface="+mj-ea"/>
              </a:endParaRPr>
            </a:p>
            <a:p>
              <a:pPr lvl="0" algn="l" defTabSz="889000">
                <a:lnSpc>
                  <a:spcPct val="90000"/>
                </a:lnSpc>
                <a:spcBef>
                  <a:spcPct val="0"/>
                </a:spcBef>
                <a:spcAft>
                  <a:spcPct val="35000"/>
                </a:spcAft>
              </a:pPr>
              <a:r>
                <a:rPr lang="ja-JP" altLang="en-US" sz="2000" b="1" dirty="0" smtClean="0">
                  <a:latin typeface="+mj-ea"/>
                  <a:ea typeface="+mj-ea"/>
                </a:rPr>
                <a:t>日系企業見学</a:t>
              </a:r>
              <a:endParaRPr lang="en-US" altLang="ja-JP" sz="2000" b="1" kern="1200" dirty="0" smtClean="0">
                <a:latin typeface="+mj-ea"/>
                <a:ea typeface="+mj-ea"/>
              </a:endParaRPr>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endParaRPr lang="en-US" sz="2000" kern="1200" dirty="0"/>
            </a:p>
          </p:txBody>
        </p:sp>
      </p:grpSp>
      <p:grpSp>
        <p:nvGrpSpPr>
          <p:cNvPr id="12" name="Group 11"/>
          <p:cNvGrpSpPr/>
          <p:nvPr/>
        </p:nvGrpSpPr>
        <p:grpSpPr>
          <a:xfrm>
            <a:off x="270906" y="5328684"/>
            <a:ext cx="2438400" cy="490357"/>
            <a:chOff x="140415" y="1"/>
            <a:chExt cx="2610965" cy="490357"/>
          </a:xfrm>
        </p:grpSpPr>
        <p:sp>
          <p:nvSpPr>
            <p:cNvPr id="13" name="Rounded Rectangle 12"/>
            <p:cNvSpPr/>
            <p:nvPr/>
          </p:nvSpPr>
          <p:spPr>
            <a:xfrm>
              <a:off x="140415" y="1"/>
              <a:ext cx="2520341" cy="490357"/>
            </a:xfrm>
            <a:prstGeom prst="roundRect">
              <a:avLst/>
            </a:pr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278913" y="23938"/>
              <a:ext cx="2472467" cy="4424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6935" tIns="0" rIns="116935" bIns="0" numCol="1" spcCol="1270" anchor="ctr" anchorCtr="0">
              <a:noAutofit/>
            </a:bodyPr>
            <a:lstStyle/>
            <a:p>
              <a:pPr lvl="0" defTabSz="889000" rtl="0">
                <a:lnSpc>
                  <a:spcPct val="90000"/>
                </a:lnSpc>
                <a:spcBef>
                  <a:spcPct val="0"/>
                </a:spcBef>
                <a:spcAft>
                  <a:spcPct val="35000"/>
                </a:spcAft>
              </a:pPr>
              <a:r>
                <a:rPr lang="ja-JP" altLang="en-US" sz="2000" b="1" kern="1200" smtClean="0"/>
                <a:t>申し込み</a:t>
              </a:r>
              <a:endParaRPr lang="en-US" sz="2000" b="1" kern="1200" dirty="0"/>
            </a:p>
          </p:txBody>
        </p:sp>
      </p:grpSp>
    </p:spTree>
    <p:extLst>
      <p:ext uri="{BB962C8B-B14F-4D97-AF65-F5344CB8AC3E}">
        <p14:creationId xmlns:p14="http://schemas.microsoft.com/office/powerpoint/2010/main" val="110722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669900"/>
          </a:solidFill>
        </p:spPr>
        <p:txBody>
          <a:bodyPr>
            <a:noAutofit/>
          </a:bodyPr>
          <a:lstStyle/>
          <a:p>
            <a:pPr algn="l"/>
            <a:r>
              <a:rPr lang="ja-JP" altLang="en-US" sz="3100" dirty="0" smtClean="0">
                <a:solidFill>
                  <a:schemeClr val="bg1"/>
                </a:solidFill>
              </a:rPr>
              <a:t>　⑧福祉施設見学やボランティア研修</a:t>
            </a:r>
            <a:endParaRPr lang="en-US" sz="3100" b="1" dirty="0">
              <a:solidFill>
                <a:schemeClr val="bg1"/>
              </a:solidFill>
            </a:endParaRPr>
          </a:p>
        </p:txBody>
      </p:sp>
      <p:graphicFrame>
        <p:nvGraphicFramePr>
          <p:cNvPr id="16" name="Diagram 15"/>
          <p:cNvGraphicFramePr/>
          <p:nvPr>
            <p:extLst>
              <p:ext uri="{D42A27DB-BD31-4B8C-83A1-F6EECF244321}">
                <p14:modId xmlns:p14="http://schemas.microsoft.com/office/powerpoint/2010/main" val="1671998011"/>
              </p:ext>
            </p:extLst>
          </p:nvPr>
        </p:nvGraphicFramePr>
        <p:xfrm>
          <a:off x="457200" y="1143000"/>
          <a:ext cx="46482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extLst>
              <p:ext uri="{D42A27DB-BD31-4B8C-83A1-F6EECF244321}">
                <p14:modId xmlns:p14="http://schemas.microsoft.com/office/powerpoint/2010/main" val="1744028635"/>
              </p:ext>
            </p:extLst>
          </p:nvPr>
        </p:nvGraphicFramePr>
        <p:xfrm>
          <a:off x="511629" y="2863730"/>
          <a:ext cx="4648200" cy="19953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439057" y="5041082"/>
            <a:ext cx="4747975" cy="1676400"/>
            <a:chOff x="0" y="-124723"/>
            <a:chExt cx="4514468" cy="2481500"/>
          </a:xfrm>
        </p:grpSpPr>
        <p:sp>
          <p:nvSpPr>
            <p:cNvPr id="10" name="Rectangle 9"/>
            <p:cNvSpPr/>
            <p:nvPr/>
          </p:nvSpPr>
          <p:spPr>
            <a:xfrm>
              <a:off x="94868" y="-124723"/>
              <a:ext cx="4419600" cy="2481500"/>
            </a:xfrm>
            <a:prstGeom prst="rect">
              <a:avLst/>
            </a:prstGeom>
          </p:spPr>
          <p:style>
            <a:lnRef idx="1">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ltLang="ja-JP" dirty="0" smtClean="0"/>
            </a:p>
            <a:p>
              <a:r>
                <a:rPr lang="ja-JP" altLang="en-US" sz="1600" dirty="0" smtClean="0"/>
                <a:t>①</a:t>
              </a:r>
              <a:r>
                <a:rPr lang="en-US" altLang="ja-JP" sz="1600" dirty="0"/>
                <a:t>3</a:t>
              </a:r>
              <a:r>
                <a:rPr lang="ja-JP" altLang="en-US" sz="1600" dirty="0" smtClean="0"/>
                <a:t>ヶ月前までに、日にち、人数、目的を記載した</a:t>
              </a:r>
              <a:endParaRPr lang="en-US" altLang="ja-JP" sz="1600" dirty="0" smtClean="0"/>
            </a:p>
            <a:p>
              <a:r>
                <a:rPr lang="ja-JP" altLang="en-US" sz="1600" dirty="0" smtClean="0"/>
                <a:t>　　レターを送付。</a:t>
              </a:r>
              <a:endParaRPr lang="en-US" altLang="ja-JP" sz="1600" dirty="0" smtClean="0"/>
            </a:p>
            <a:p>
              <a:r>
                <a:rPr lang="ja-JP" altLang="en-US" sz="1600" dirty="0" smtClean="0"/>
                <a:t>②約</a:t>
              </a:r>
              <a:r>
                <a:rPr lang="en-US" altLang="ja-JP" sz="1600" dirty="0" smtClean="0"/>
                <a:t>2</a:t>
              </a:r>
              <a:r>
                <a:rPr lang="ja-JP" altLang="en-US" sz="1600" dirty="0" smtClean="0"/>
                <a:t>週間後に受け入れ可の連絡</a:t>
              </a:r>
              <a:endParaRPr lang="en-US" altLang="ja-JP" sz="1600" dirty="0" smtClean="0"/>
            </a:p>
            <a:p>
              <a:endParaRPr lang="en-US" altLang="ja-JP" sz="1600" dirty="0" smtClean="0"/>
            </a:p>
            <a:p>
              <a:endParaRPr lang="en-US" altLang="ja-JP" sz="1600" dirty="0" smtClean="0"/>
            </a:p>
          </p:txBody>
        </p:sp>
        <p:sp>
          <p:nvSpPr>
            <p:cNvPr id="11" name="Rectangle 10"/>
            <p:cNvSpPr/>
            <p:nvPr/>
          </p:nvSpPr>
          <p:spPr>
            <a:xfrm>
              <a:off x="0" y="144669"/>
              <a:ext cx="4419600" cy="19427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3010" tIns="416560" rIns="343010" bIns="106680" numCol="1" spcCol="1270" anchor="t" anchorCtr="0">
              <a:noAutofit/>
            </a:bodyPr>
            <a:lstStyle/>
            <a:p>
              <a:pPr marL="114300" lvl="1" indent="-114300" algn="l" defTabSz="666750">
                <a:lnSpc>
                  <a:spcPct val="90000"/>
                </a:lnSpc>
                <a:spcBef>
                  <a:spcPct val="0"/>
                </a:spcBef>
                <a:spcAft>
                  <a:spcPct val="15000"/>
                </a:spcAft>
              </a:pPr>
              <a:endParaRPr lang="en-US" altLang="ja-JP" sz="1400" kern="1200" dirty="0" smtClean="0"/>
            </a:p>
          </p:txBody>
        </p:sp>
      </p:grpSp>
      <p:grpSp>
        <p:nvGrpSpPr>
          <p:cNvPr id="12" name="Group 11"/>
          <p:cNvGrpSpPr/>
          <p:nvPr/>
        </p:nvGrpSpPr>
        <p:grpSpPr>
          <a:xfrm>
            <a:off x="914400" y="4648200"/>
            <a:ext cx="2438400" cy="490357"/>
            <a:chOff x="140415" y="1"/>
            <a:chExt cx="2610965" cy="490357"/>
          </a:xfrm>
        </p:grpSpPr>
        <p:sp>
          <p:nvSpPr>
            <p:cNvPr id="13" name="Rounded Rectangle 12"/>
            <p:cNvSpPr/>
            <p:nvPr/>
          </p:nvSpPr>
          <p:spPr>
            <a:xfrm>
              <a:off x="140415" y="1"/>
              <a:ext cx="2520341" cy="490357"/>
            </a:xfrm>
            <a:prstGeom prst="roundRect">
              <a:avLst/>
            </a:pr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278913" y="23938"/>
              <a:ext cx="2472467" cy="4424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6935" tIns="0" rIns="116935" bIns="0" numCol="1" spcCol="1270" anchor="ctr" anchorCtr="0">
              <a:noAutofit/>
            </a:bodyPr>
            <a:lstStyle/>
            <a:p>
              <a:pPr lvl="0" defTabSz="889000" rtl="0">
                <a:lnSpc>
                  <a:spcPct val="90000"/>
                </a:lnSpc>
                <a:spcBef>
                  <a:spcPct val="0"/>
                </a:spcBef>
                <a:spcAft>
                  <a:spcPct val="35000"/>
                </a:spcAft>
              </a:pPr>
              <a:r>
                <a:rPr lang="ja-JP" altLang="en-US" sz="2000" b="1" kern="1200" smtClean="0"/>
                <a:t>申し込み</a:t>
              </a:r>
              <a:endParaRPr lang="en-US" sz="2000" b="1" kern="1200" dirty="0"/>
            </a:p>
          </p:txBody>
        </p:sp>
      </p:gr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67417" y="4470841"/>
            <a:ext cx="3157954" cy="1809782"/>
          </a:xfrm>
          <a:prstGeom prst="rect">
            <a:avLst/>
          </a:prstGeom>
        </p:spPr>
      </p:pic>
      <p:pic>
        <p:nvPicPr>
          <p:cNvPr id="18" name="Content Placeholder 7"/>
          <p:cNvPicPr>
            <a:picLocks noGrp="1" noChangeAspect="1"/>
          </p:cNvPicPr>
          <p:nvPr>
            <p:ph sz="half" idx="4294967295"/>
          </p:nvPr>
        </p:nvPicPr>
        <p:blipFill>
          <a:blip r:embed="rId14" cstate="print">
            <a:extLst>
              <a:ext uri="{28A0092B-C50C-407E-A947-70E740481C1C}">
                <a14:useLocalDpi xmlns:a14="http://schemas.microsoft.com/office/drawing/2010/main" val="0"/>
              </a:ext>
            </a:extLst>
          </a:blip>
          <a:stretch>
            <a:fillRect/>
          </a:stretch>
        </p:blipFill>
        <p:spPr>
          <a:xfrm rot="5400000">
            <a:off x="4714081" y="2103482"/>
            <a:ext cx="2652137" cy="1242590"/>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32830" y="1492130"/>
            <a:ext cx="1832759" cy="1371600"/>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61445" y="2817019"/>
            <a:ext cx="1861281" cy="1233824"/>
          </a:xfrm>
          <a:prstGeom prst="rect">
            <a:avLst/>
          </a:prstGeom>
        </p:spPr>
      </p:pic>
      <p:sp>
        <p:nvSpPr>
          <p:cNvPr id="5" name="TextBox 4"/>
          <p:cNvSpPr txBox="1"/>
          <p:nvPr/>
        </p:nvSpPr>
        <p:spPr>
          <a:xfrm>
            <a:off x="5279141" y="4003953"/>
            <a:ext cx="4361197" cy="369332"/>
          </a:xfrm>
          <a:prstGeom prst="rect">
            <a:avLst/>
          </a:prstGeom>
          <a:noFill/>
        </p:spPr>
        <p:txBody>
          <a:bodyPr wrap="square" rtlCol="0">
            <a:spAutoFit/>
          </a:bodyPr>
          <a:lstStyle/>
          <a:p>
            <a:r>
              <a:rPr kumimoji="1" lang="en-US" altLang="ja-JP" dirty="0"/>
              <a:t>http://www.asiacommunityservice.org/</a:t>
            </a:r>
            <a:endParaRPr kumimoji="1" lang="ja-JP" altLang="en-US" dirty="0"/>
          </a:p>
        </p:txBody>
      </p:sp>
      <p:sp>
        <p:nvSpPr>
          <p:cNvPr id="7" name="TextBox 6"/>
          <p:cNvSpPr txBox="1"/>
          <p:nvPr/>
        </p:nvSpPr>
        <p:spPr>
          <a:xfrm>
            <a:off x="5377112" y="6244873"/>
            <a:ext cx="3464731" cy="369332"/>
          </a:xfrm>
          <a:prstGeom prst="rect">
            <a:avLst/>
          </a:prstGeom>
          <a:noFill/>
        </p:spPr>
        <p:txBody>
          <a:bodyPr wrap="square" rtlCol="0">
            <a:spAutoFit/>
          </a:bodyPr>
          <a:lstStyle/>
          <a:p>
            <a:r>
              <a:rPr kumimoji="1" lang="en-US" altLang="ja-JP" dirty="0"/>
              <a:t>http://www.hati.my/about/</a:t>
            </a:r>
            <a:endParaRPr kumimoji="1" lang="ja-JP" altLang="en-US" dirty="0"/>
          </a:p>
        </p:txBody>
      </p:sp>
    </p:spTree>
    <p:extLst>
      <p:ext uri="{BB962C8B-B14F-4D97-AF65-F5344CB8AC3E}">
        <p14:creationId xmlns:p14="http://schemas.microsoft.com/office/powerpoint/2010/main" val="2615604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669900"/>
          </a:solidFill>
        </p:spPr>
        <p:txBody>
          <a:bodyPr>
            <a:noAutofit/>
          </a:bodyPr>
          <a:lstStyle/>
          <a:p>
            <a:pPr algn="l"/>
            <a:r>
              <a:rPr lang="ja-JP" altLang="en-US" sz="3100" dirty="0" smtClean="0">
                <a:solidFill>
                  <a:schemeClr val="bg1"/>
                </a:solidFill>
              </a:rPr>
              <a:t>　⑨自然学習</a:t>
            </a:r>
            <a:endParaRPr lang="en-US" sz="3100" b="1" dirty="0">
              <a:solidFill>
                <a:schemeClr val="bg1"/>
              </a:solidFill>
            </a:endParaRPr>
          </a:p>
        </p:txBody>
      </p:sp>
      <p:graphicFrame>
        <p:nvGraphicFramePr>
          <p:cNvPr id="16" name="Diagram 15"/>
          <p:cNvGraphicFramePr/>
          <p:nvPr>
            <p:extLst>
              <p:ext uri="{D42A27DB-BD31-4B8C-83A1-F6EECF244321}">
                <p14:modId xmlns:p14="http://schemas.microsoft.com/office/powerpoint/2010/main" val="1938852040"/>
              </p:ext>
            </p:extLst>
          </p:nvPr>
        </p:nvGraphicFramePr>
        <p:xfrm>
          <a:off x="457200" y="1143000"/>
          <a:ext cx="46482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extLst>
              <p:ext uri="{D42A27DB-BD31-4B8C-83A1-F6EECF244321}">
                <p14:modId xmlns:p14="http://schemas.microsoft.com/office/powerpoint/2010/main" val="3791404820"/>
              </p:ext>
            </p:extLst>
          </p:nvPr>
        </p:nvGraphicFramePr>
        <p:xfrm>
          <a:off x="421324" y="2863730"/>
          <a:ext cx="4738505" cy="19953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5562600" y="2679064"/>
            <a:ext cx="3123055" cy="369332"/>
          </a:xfrm>
          <a:prstGeom prst="rect">
            <a:avLst/>
          </a:prstGeom>
          <a:noFill/>
        </p:spPr>
        <p:txBody>
          <a:bodyPr wrap="square" rtlCol="0">
            <a:spAutoFit/>
          </a:bodyPr>
          <a:lstStyle/>
          <a:p>
            <a:r>
              <a:rPr kumimoji="1" lang="en-US" altLang="ja-JP" dirty="0"/>
              <a:t>http://thehabitat.my/home/</a:t>
            </a:r>
            <a:endParaRPr kumimoji="1" lang="ja-JP" altLang="en-US" dirty="0"/>
          </a:p>
        </p:txBody>
      </p:sp>
      <p:grpSp>
        <p:nvGrpSpPr>
          <p:cNvPr id="24" name="Group 23"/>
          <p:cNvGrpSpPr/>
          <p:nvPr/>
        </p:nvGrpSpPr>
        <p:grpSpPr>
          <a:xfrm>
            <a:off x="421324" y="5102539"/>
            <a:ext cx="4801994" cy="1705883"/>
            <a:chOff x="-153794" y="372045"/>
            <a:chExt cx="4801994" cy="1705883"/>
          </a:xfrm>
        </p:grpSpPr>
        <p:sp>
          <p:nvSpPr>
            <p:cNvPr id="25" name="Rectangle 24"/>
            <p:cNvSpPr/>
            <p:nvPr/>
          </p:nvSpPr>
          <p:spPr>
            <a:xfrm>
              <a:off x="-153794" y="490328"/>
              <a:ext cx="4648200" cy="15876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0" y="372045"/>
              <a:ext cx="4648200" cy="1587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752" tIns="249936" rIns="360752" bIns="128016" numCol="1" spcCol="1270" anchor="t" anchorCtr="0">
              <a:noAutofit/>
            </a:bodyPr>
            <a:lstStyle/>
            <a:p>
              <a:pPr marL="0" lvl="1" algn="l" defTabSz="800100">
                <a:lnSpc>
                  <a:spcPct val="90000"/>
                </a:lnSpc>
                <a:spcBef>
                  <a:spcPct val="0"/>
                </a:spcBef>
                <a:spcAft>
                  <a:spcPct val="15000"/>
                </a:spcAft>
              </a:pPr>
              <a:endParaRPr kumimoji="1" lang="en-US" altLang="ja-JP" b="1" dirty="0"/>
            </a:p>
            <a:p>
              <a:pPr marL="285750" lvl="1" indent="-285750" algn="l" defTabSz="800100">
                <a:lnSpc>
                  <a:spcPct val="90000"/>
                </a:lnSpc>
                <a:spcBef>
                  <a:spcPct val="0"/>
                </a:spcBef>
                <a:spcAft>
                  <a:spcPct val="15000"/>
                </a:spcAft>
                <a:buFont typeface="Arial" panose="020B0604020202020204" pitchFamily="34" charset="0"/>
                <a:buChar char="•"/>
              </a:pPr>
              <a:r>
                <a:rPr kumimoji="1" lang="ja-JP" altLang="en-US" sz="1600" b="1" kern="1200" dirty="0" smtClean="0"/>
                <a:t>テメンゴール湖クルーズ</a:t>
              </a:r>
              <a:endParaRPr kumimoji="1" lang="en-US" altLang="ja-JP" sz="1600" b="1" kern="1200" dirty="0" smtClean="0"/>
            </a:p>
            <a:p>
              <a:pPr marL="285750" lvl="1" indent="-285750" algn="l" defTabSz="800100">
                <a:lnSpc>
                  <a:spcPct val="90000"/>
                </a:lnSpc>
                <a:spcBef>
                  <a:spcPct val="0"/>
                </a:spcBef>
                <a:spcAft>
                  <a:spcPct val="15000"/>
                </a:spcAft>
                <a:buFont typeface="Arial" panose="020B0604020202020204" pitchFamily="34" charset="0"/>
                <a:buChar char="•"/>
              </a:pPr>
              <a:r>
                <a:rPr kumimoji="1" lang="ja-JP" altLang="en-US" sz="1600" b="1" dirty="0" smtClean="0"/>
                <a:t>オランアスリ村訪問</a:t>
              </a:r>
              <a:endParaRPr kumimoji="1" lang="en-US" altLang="ja-JP" sz="1600" b="1" dirty="0" smtClean="0"/>
            </a:p>
            <a:p>
              <a:pPr marL="285750" lvl="1" indent="-285750" algn="l" defTabSz="800100">
                <a:lnSpc>
                  <a:spcPct val="90000"/>
                </a:lnSpc>
                <a:spcBef>
                  <a:spcPct val="0"/>
                </a:spcBef>
                <a:spcAft>
                  <a:spcPct val="15000"/>
                </a:spcAft>
                <a:buFont typeface="Arial" panose="020B0604020202020204" pitchFamily="34" charset="0"/>
                <a:buChar char="•"/>
              </a:pPr>
              <a:r>
                <a:rPr kumimoji="1" lang="ja-JP" altLang="en-US" sz="1600" b="1" kern="1200" dirty="0" smtClean="0"/>
                <a:t>ラフレシ</a:t>
              </a:r>
              <a:r>
                <a:rPr kumimoji="1" lang="ja-JP" altLang="en-US" sz="1600" b="1" dirty="0" smtClean="0"/>
                <a:t>ア探索</a:t>
              </a:r>
              <a:endParaRPr kumimoji="1" lang="en-US" altLang="ja-JP" sz="1600" b="1" dirty="0" smtClean="0"/>
            </a:p>
            <a:p>
              <a:pPr marL="285750" lvl="1" indent="-285750" algn="l" defTabSz="800100">
                <a:lnSpc>
                  <a:spcPct val="90000"/>
                </a:lnSpc>
                <a:spcBef>
                  <a:spcPct val="0"/>
                </a:spcBef>
                <a:spcAft>
                  <a:spcPct val="15000"/>
                </a:spcAft>
                <a:buFont typeface="Arial" panose="020B0604020202020204" pitchFamily="34" charset="0"/>
                <a:buChar char="•"/>
              </a:pPr>
              <a:r>
                <a:rPr kumimoji="1" lang="ja-JP" altLang="en-US" sz="1600" b="1" kern="1200" dirty="0" smtClean="0"/>
                <a:t>１グループ</a:t>
              </a:r>
              <a:r>
                <a:rPr kumimoji="1" lang="en-US" altLang="ja-JP" sz="1600" b="1" kern="1200" dirty="0" smtClean="0"/>
                <a:t>40</a:t>
              </a:r>
              <a:r>
                <a:rPr kumimoji="1" lang="ja-JP" altLang="en-US" sz="1600" b="1" kern="1200" dirty="0" smtClean="0"/>
                <a:t>名、ツアー全行程</a:t>
              </a:r>
              <a:r>
                <a:rPr kumimoji="1" lang="en-US" altLang="ja-JP" sz="1600" b="1" kern="1200" dirty="0" smtClean="0"/>
                <a:t>1</a:t>
              </a:r>
              <a:r>
                <a:rPr kumimoji="1" lang="ja-JP" altLang="en-US" sz="1600" b="1" kern="1200" dirty="0" smtClean="0"/>
                <a:t>泊</a:t>
              </a:r>
              <a:r>
                <a:rPr kumimoji="1" lang="en-US" altLang="ja-JP" sz="1600" b="1" kern="1200" dirty="0" smtClean="0"/>
                <a:t>2</a:t>
              </a:r>
              <a:r>
                <a:rPr kumimoji="1" lang="ja-JP" altLang="en-US" sz="1600" b="1" kern="1200" dirty="0" smtClean="0"/>
                <a:t>日</a:t>
              </a:r>
              <a:endParaRPr kumimoji="1" lang="ja-JP" altLang="en-US" sz="1600" b="1" kern="1200" dirty="0"/>
            </a:p>
            <a:p>
              <a:pPr marL="171450" lvl="1" indent="-171450" algn="l" defTabSz="800100">
                <a:lnSpc>
                  <a:spcPct val="90000"/>
                </a:lnSpc>
                <a:spcBef>
                  <a:spcPct val="0"/>
                </a:spcBef>
                <a:spcAft>
                  <a:spcPct val="15000"/>
                </a:spcAft>
                <a:buChar char="••"/>
              </a:pPr>
              <a:endParaRPr kumimoji="1" lang="ja-JP" altLang="en-US" sz="1800" b="1" kern="1200" dirty="0"/>
            </a:p>
          </p:txBody>
        </p:sp>
      </p:grpSp>
      <p:grpSp>
        <p:nvGrpSpPr>
          <p:cNvPr id="21" name="Group 20"/>
          <p:cNvGrpSpPr/>
          <p:nvPr/>
        </p:nvGrpSpPr>
        <p:grpSpPr>
          <a:xfrm>
            <a:off x="586873" y="4902538"/>
            <a:ext cx="3456355" cy="546386"/>
            <a:chOff x="373742" y="0"/>
            <a:chExt cx="3456355" cy="546386"/>
          </a:xfrm>
        </p:grpSpPr>
        <p:sp>
          <p:nvSpPr>
            <p:cNvPr id="22" name="Rounded Rectangle 21"/>
            <p:cNvSpPr/>
            <p:nvPr/>
          </p:nvSpPr>
          <p:spPr>
            <a:xfrm>
              <a:off x="373742" y="0"/>
              <a:ext cx="3456355" cy="546386"/>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Rounded Rectangle 4"/>
            <p:cNvSpPr/>
            <p:nvPr/>
          </p:nvSpPr>
          <p:spPr>
            <a:xfrm>
              <a:off x="400414" y="26672"/>
              <a:ext cx="3403011" cy="4930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984" tIns="0" rIns="122984" bIns="0" numCol="1" spcCol="1270" anchor="ctr" anchorCtr="0">
              <a:noAutofit/>
            </a:bodyPr>
            <a:lstStyle/>
            <a:p>
              <a:pPr lvl="0" algn="l" defTabSz="889000">
                <a:lnSpc>
                  <a:spcPct val="90000"/>
                </a:lnSpc>
                <a:spcBef>
                  <a:spcPct val="0"/>
                </a:spcBef>
                <a:spcAft>
                  <a:spcPct val="35000"/>
                </a:spcAft>
              </a:pPr>
              <a:endParaRPr lang="en-US" altLang="ja-JP" sz="2000" b="1" kern="1200" dirty="0" smtClean="0">
                <a:latin typeface="+mj-ea"/>
                <a:ea typeface="+mj-ea"/>
              </a:endParaRPr>
            </a:p>
            <a:p>
              <a:pPr lvl="0" algn="l" defTabSz="889000">
                <a:lnSpc>
                  <a:spcPct val="90000"/>
                </a:lnSpc>
                <a:spcBef>
                  <a:spcPct val="0"/>
                </a:spcBef>
                <a:spcAft>
                  <a:spcPct val="35000"/>
                </a:spcAft>
              </a:pPr>
              <a:r>
                <a:rPr lang="ja-JP" altLang="en-US" sz="2000" b="1" kern="1200" dirty="0" smtClean="0">
                  <a:latin typeface="+mj-ea"/>
                  <a:ea typeface="+mj-ea"/>
                </a:rPr>
                <a:t>ベルムロイヤルフォレスト</a:t>
              </a:r>
              <a:endParaRPr lang="en-US" altLang="ja-JP" sz="2000" b="1" kern="1200" dirty="0" smtClean="0">
                <a:latin typeface="+mj-ea"/>
                <a:ea typeface="+mj-ea"/>
              </a:endParaRPr>
            </a:p>
            <a:p>
              <a:pPr lvl="0" algn="l" defTabSz="889000">
                <a:lnSpc>
                  <a:spcPct val="90000"/>
                </a:lnSpc>
                <a:spcBef>
                  <a:spcPct val="0"/>
                </a:spcBef>
                <a:spcAft>
                  <a:spcPct val="35000"/>
                </a:spcAft>
              </a:pPr>
              <a:endParaRPr lang="en-US" sz="2000" kern="1200" dirty="0"/>
            </a:p>
          </p:txBody>
        </p:sp>
      </p:gr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15000" y="1280018"/>
            <a:ext cx="2526518" cy="1399046"/>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13801" y="3138190"/>
            <a:ext cx="1930400" cy="1580441"/>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7409667" y="3127222"/>
            <a:ext cx="1275988" cy="1591410"/>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47486" y="5220822"/>
            <a:ext cx="1928108" cy="1084561"/>
          </a:xfrm>
          <a:prstGeom prst="rect">
            <a:avLst/>
          </a:prstGeom>
        </p:spPr>
      </p:pic>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75594" y="5131114"/>
            <a:ext cx="1313724" cy="1637178"/>
          </a:xfrm>
          <a:prstGeom prst="rect">
            <a:avLst/>
          </a:prstGeom>
        </p:spPr>
      </p:pic>
    </p:spTree>
    <p:extLst>
      <p:ext uri="{BB962C8B-B14F-4D97-AF65-F5344CB8AC3E}">
        <p14:creationId xmlns:p14="http://schemas.microsoft.com/office/powerpoint/2010/main" val="1617743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4815196"/>
              </p:ext>
            </p:extLst>
          </p:nvPr>
        </p:nvGraphicFramePr>
        <p:xfrm>
          <a:off x="76200" y="891991"/>
          <a:ext cx="8991599" cy="5767002"/>
        </p:xfrm>
        <a:graphic>
          <a:graphicData uri="http://schemas.openxmlformats.org/drawingml/2006/table">
            <a:tbl>
              <a:tblPr firstRow="1" bandRow="1">
                <a:tableStyleId>{5C22544A-7EE6-4342-B048-85BDC9FD1C3A}</a:tableStyleId>
              </a:tblPr>
              <a:tblGrid>
                <a:gridCol w="1563756"/>
                <a:gridCol w="2537675"/>
                <a:gridCol w="2366211"/>
                <a:gridCol w="2523957"/>
              </a:tblGrid>
              <a:tr h="802986">
                <a:tc>
                  <a:txBody>
                    <a:bodyPr/>
                    <a:lstStyle/>
                    <a:p>
                      <a:pPr algn="ctr"/>
                      <a:r>
                        <a:rPr lang="ja-JP" altLang="en-US" sz="1500" b="1" dirty="0" smtClean="0">
                          <a:solidFill>
                            <a:schemeClr val="tx1"/>
                          </a:solidFill>
                        </a:rPr>
                        <a:t>学校名</a:t>
                      </a:r>
                      <a:endParaRPr lang="en-US" sz="1500" b="1" dirty="0">
                        <a:solidFill>
                          <a:schemeClr val="tx1"/>
                        </a:solidFill>
                      </a:endParaRPr>
                    </a:p>
                  </a:txBody>
                  <a:tcPr anchor="ctr">
                    <a:solidFill>
                      <a:schemeClr val="tx2">
                        <a:lumMod val="60000"/>
                        <a:lumOff val="40000"/>
                      </a:schemeClr>
                    </a:solidFill>
                  </a:tcPr>
                </a:tc>
                <a:tc>
                  <a:txBody>
                    <a:bodyPr/>
                    <a:lstStyle/>
                    <a:p>
                      <a:pPr lvl="0" algn="ctr"/>
                      <a:r>
                        <a:rPr lang="ja-JP" altLang="en-US" sz="1600" b="1" kern="1200" dirty="0" smtClean="0">
                          <a:solidFill>
                            <a:schemeClr val="lt1"/>
                          </a:solidFill>
                          <a:effectLst/>
                          <a:latin typeface="+mn-lt"/>
                          <a:ea typeface="+mn-ea"/>
                          <a:cs typeface="+mn-cs"/>
                        </a:rPr>
                        <a:t>サイエンスケパラバタス</a:t>
                      </a:r>
                      <a:endParaRPr lang="en-US" altLang="ja-JP" sz="1600" b="1" kern="1200" dirty="0" smtClean="0">
                        <a:solidFill>
                          <a:schemeClr val="lt1"/>
                        </a:solidFill>
                        <a:effectLst/>
                        <a:latin typeface="+mn-lt"/>
                        <a:ea typeface="+mn-ea"/>
                        <a:cs typeface="+mn-cs"/>
                      </a:endParaRPr>
                    </a:p>
                    <a:p>
                      <a:pPr lvl="0" algn="ctr"/>
                      <a:r>
                        <a:rPr lang="en-US" altLang="ja-JP" sz="1600" b="1" kern="1200" dirty="0" err="1" smtClean="0">
                          <a:solidFill>
                            <a:schemeClr val="lt1"/>
                          </a:solidFill>
                          <a:effectLst/>
                          <a:latin typeface="+mn-lt"/>
                          <a:ea typeface="+mn-ea"/>
                          <a:cs typeface="+mn-cs"/>
                        </a:rPr>
                        <a:t>Sekolah</a:t>
                      </a:r>
                      <a:r>
                        <a:rPr lang="en-US" altLang="ja-JP" sz="1600" b="1" kern="1200" dirty="0" smtClean="0">
                          <a:solidFill>
                            <a:schemeClr val="lt1"/>
                          </a:solidFill>
                          <a:effectLst/>
                          <a:latin typeface="+mn-lt"/>
                          <a:ea typeface="+mn-ea"/>
                          <a:cs typeface="+mn-cs"/>
                        </a:rPr>
                        <a:t> </a:t>
                      </a:r>
                      <a:r>
                        <a:rPr lang="en-US" altLang="ja-JP" sz="1600" b="1" kern="1200" dirty="0" err="1" smtClean="0">
                          <a:solidFill>
                            <a:schemeClr val="lt1"/>
                          </a:solidFill>
                          <a:effectLst/>
                          <a:latin typeface="+mn-lt"/>
                          <a:ea typeface="+mn-ea"/>
                          <a:cs typeface="+mn-cs"/>
                        </a:rPr>
                        <a:t>Menengah</a:t>
                      </a:r>
                      <a:r>
                        <a:rPr lang="en-US" altLang="ja-JP" sz="1600" b="1" kern="1200" dirty="0" smtClean="0">
                          <a:solidFill>
                            <a:schemeClr val="lt1"/>
                          </a:solidFill>
                          <a:effectLst/>
                          <a:latin typeface="+mn-lt"/>
                          <a:ea typeface="+mn-ea"/>
                          <a:cs typeface="+mn-cs"/>
                        </a:rPr>
                        <a:t> </a:t>
                      </a:r>
                      <a:r>
                        <a:rPr lang="en-US" altLang="ja-JP" sz="1600" b="1" kern="1200" dirty="0" err="1" smtClean="0">
                          <a:solidFill>
                            <a:schemeClr val="lt1"/>
                          </a:solidFill>
                          <a:effectLst/>
                          <a:latin typeface="+mn-lt"/>
                          <a:ea typeface="+mn-ea"/>
                          <a:cs typeface="+mn-cs"/>
                        </a:rPr>
                        <a:t>Sains</a:t>
                      </a:r>
                      <a:r>
                        <a:rPr lang="en-US" altLang="ja-JP" sz="1600" b="1" kern="1200" dirty="0" smtClean="0">
                          <a:solidFill>
                            <a:schemeClr val="lt1"/>
                          </a:solidFill>
                          <a:effectLst/>
                          <a:latin typeface="+mn-lt"/>
                          <a:ea typeface="+mn-ea"/>
                          <a:cs typeface="+mn-cs"/>
                        </a:rPr>
                        <a:t> </a:t>
                      </a:r>
                      <a:r>
                        <a:rPr lang="en-US" altLang="ja-JP" sz="1600" b="1" kern="1200" dirty="0" err="1" smtClean="0">
                          <a:solidFill>
                            <a:schemeClr val="lt1"/>
                          </a:solidFill>
                          <a:effectLst/>
                          <a:latin typeface="+mn-lt"/>
                          <a:ea typeface="+mn-ea"/>
                          <a:cs typeface="+mn-cs"/>
                        </a:rPr>
                        <a:t>Kepala</a:t>
                      </a:r>
                      <a:r>
                        <a:rPr lang="en-US" altLang="ja-JP" sz="1600" b="1" kern="1200" dirty="0" smtClean="0">
                          <a:solidFill>
                            <a:schemeClr val="lt1"/>
                          </a:solidFill>
                          <a:effectLst/>
                          <a:latin typeface="+mn-lt"/>
                          <a:ea typeface="+mn-ea"/>
                          <a:cs typeface="+mn-cs"/>
                        </a:rPr>
                        <a:t> Batas </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kern="1200" dirty="0" smtClean="0">
                          <a:solidFill>
                            <a:schemeClr val="lt1"/>
                          </a:solidFill>
                          <a:effectLst/>
                          <a:latin typeface="+mn-lt"/>
                          <a:ea typeface="+mn-ea"/>
                          <a:cs typeface="+mn-cs"/>
                        </a:rPr>
                        <a:t>テロバハン</a:t>
                      </a:r>
                      <a:endParaRPr lang="en-US" altLang="ja-JP" sz="1600" b="1" kern="1200" dirty="0" smtClean="0">
                        <a:solidFill>
                          <a:schemeClr val="lt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kern="1200" dirty="0" smtClean="0">
                          <a:solidFill>
                            <a:schemeClr val="lt1"/>
                          </a:solidFill>
                          <a:effectLst/>
                          <a:latin typeface="+mn-lt"/>
                          <a:ea typeface="+mn-ea"/>
                          <a:cs typeface="+mn-cs"/>
                        </a:rPr>
                        <a:t>SMK</a:t>
                      </a:r>
                      <a:r>
                        <a:rPr lang="en-US" altLang="ja-JP" sz="1600" b="1" kern="1200" baseline="0" dirty="0" smtClean="0">
                          <a:solidFill>
                            <a:schemeClr val="lt1"/>
                          </a:solidFill>
                          <a:effectLst/>
                          <a:latin typeface="+mn-lt"/>
                          <a:ea typeface="+mn-ea"/>
                          <a:cs typeface="+mn-cs"/>
                        </a:rPr>
                        <a:t> </a:t>
                      </a:r>
                      <a:r>
                        <a:rPr lang="en-US" altLang="ja-JP" sz="1600" b="1" kern="1200" baseline="0" dirty="0" err="1" smtClean="0">
                          <a:solidFill>
                            <a:schemeClr val="lt1"/>
                          </a:solidFill>
                          <a:effectLst/>
                          <a:latin typeface="+mn-lt"/>
                          <a:ea typeface="+mn-ea"/>
                          <a:cs typeface="+mn-cs"/>
                        </a:rPr>
                        <a:t>Teluk</a:t>
                      </a:r>
                      <a:r>
                        <a:rPr lang="en-US" altLang="ja-JP" sz="1600" b="1" kern="1200" baseline="0" dirty="0" smtClean="0">
                          <a:solidFill>
                            <a:schemeClr val="lt1"/>
                          </a:solidFill>
                          <a:effectLst/>
                          <a:latin typeface="+mn-lt"/>
                          <a:ea typeface="+mn-ea"/>
                          <a:cs typeface="+mn-cs"/>
                        </a:rPr>
                        <a:t> </a:t>
                      </a:r>
                      <a:r>
                        <a:rPr lang="en-US" altLang="ja-JP" sz="1600" b="1" kern="1200" baseline="0" dirty="0" err="1" smtClean="0">
                          <a:solidFill>
                            <a:schemeClr val="lt1"/>
                          </a:solidFill>
                          <a:effectLst/>
                          <a:latin typeface="+mn-lt"/>
                          <a:ea typeface="+mn-ea"/>
                          <a:cs typeface="+mn-cs"/>
                        </a:rPr>
                        <a:t>Bahang</a:t>
                      </a:r>
                      <a:endParaRPr lang="ja-JP" altLang="ja-JP" sz="1600" b="1" kern="1200" dirty="0" smtClean="0">
                        <a:solidFill>
                          <a:schemeClr val="lt1"/>
                        </a:solidFill>
                        <a:effectLst/>
                        <a:latin typeface="+mn-lt"/>
                        <a:ea typeface="+mn-ea"/>
                        <a:cs typeface="+mn-cs"/>
                      </a:endParaRPr>
                    </a:p>
                  </a:txBody>
                  <a:tcPr/>
                </a:tc>
                <a:tc>
                  <a:txBody>
                    <a:bodyPr/>
                    <a:lstStyle/>
                    <a:p>
                      <a:pPr lvl="0" algn="ctr"/>
                      <a:r>
                        <a:rPr lang="ja-JP" altLang="en-US" sz="1600" dirty="0" smtClean="0"/>
                        <a:t>ハンチャンハイスクール</a:t>
                      </a:r>
                      <a:endParaRPr lang="en-US" sz="1600" dirty="0" smtClean="0"/>
                    </a:p>
                    <a:p>
                      <a:pPr lvl="0" algn="ctr"/>
                      <a:r>
                        <a:rPr lang="en-US" sz="1600" dirty="0" smtClean="0"/>
                        <a:t>Hang Chiang High School</a:t>
                      </a:r>
                    </a:p>
                    <a:p>
                      <a:pPr lvl="0" algn="ctr"/>
                      <a:r>
                        <a:rPr lang="en-US" sz="1600" dirty="0" smtClean="0"/>
                        <a:t>Penang</a:t>
                      </a:r>
                      <a:endParaRPr lang="en-US" sz="1600" dirty="0"/>
                    </a:p>
                  </a:txBody>
                  <a:tcPr/>
                </a:tc>
              </a:tr>
              <a:tr h="312272">
                <a:tc>
                  <a:txBody>
                    <a:bodyPr/>
                    <a:lstStyle/>
                    <a:p>
                      <a:pPr algn="ctr"/>
                      <a:r>
                        <a:rPr lang="ja-JP" altLang="en-US" sz="1500" b="1" smtClean="0">
                          <a:solidFill>
                            <a:schemeClr val="tx1"/>
                          </a:solidFill>
                        </a:rPr>
                        <a:t>形態</a:t>
                      </a:r>
                      <a:endParaRPr lang="en-US" sz="1500" b="1" dirty="0">
                        <a:solidFill>
                          <a:schemeClr val="tx1"/>
                        </a:solidFill>
                      </a:endParaRPr>
                    </a:p>
                  </a:txBody>
                  <a:tcPr anchor="ctr">
                    <a:solidFill>
                      <a:schemeClr val="tx2">
                        <a:lumMod val="60000"/>
                        <a:lumOff val="40000"/>
                      </a:schemeClr>
                    </a:solidFill>
                  </a:tcPr>
                </a:tc>
                <a:tc>
                  <a:txBody>
                    <a:bodyPr/>
                    <a:lstStyle/>
                    <a:p>
                      <a:pPr lvl="0" algn="ctr"/>
                      <a:r>
                        <a:rPr lang="ja-JP" altLang="en-US" sz="1400" dirty="0" smtClean="0"/>
                        <a:t>中高寄宿学校（公立）</a:t>
                      </a:r>
                      <a:endParaRPr lang="en-US" altLang="ja-JP" sz="1400" dirty="0" smtClean="0"/>
                    </a:p>
                  </a:txBody>
                  <a:tcPr/>
                </a:tc>
                <a:tc>
                  <a:txBody>
                    <a:bodyPr/>
                    <a:lstStyle/>
                    <a:p>
                      <a:pPr lvl="0" algn="ctr"/>
                      <a:r>
                        <a:rPr lang="ja-JP" altLang="en-US" sz="1500" dirty="0" smtClean="0"/>
                        <a:t>中高等学校（公立）</a:t>
                      </a:r>
                      <a:endParaRPr lang="en-US" sz="1500" dirty="0"/>
                    </a:p>
                  </a:txBody>
                  <a:tcPr/>
                </a:tc>
                <a:tc>
                  <a:txBody>
                    <a:bodyPr/>
                    <a:lstStyle/>
                    <a:p>
                      <a:pPr lvl="0" algn="ctr"/>
                      <a:r>
                        <a:rPr lang="ja-JP" altLang="en-US" sz="1400" dirty="0" smtClean="0"/>
                        <a:t>中高等有名進学校（私立）</a:t>
                      </a:r>
                      <a:endParaRPr lang="en-US" altLang="ja-JP" sz="1400" dirty="0" smtClean="0"/>
                    </a:p>
                  </a:txBody>
                  <a:tcPr/>
                </a:tc>
              </a:tr>
              <a:tr h="1143000">
                <a:tc>
                  <a:txBody>
                    <a:bodyPr/>
                    <a:lstStyle/>
                    <a:p>
                      <a:pPr algn="ctr"/>
                      <a:r>
                        <a:rPr lang="ja-JP" altLang="en-US" sz="1500" b="1" smtClean="0">
                          <a:solidFill>
                            <a:schemeClr val="tx1"/>
                          </a:solidFill>
                        </a:rPr>
                        <a:t>写真</a:t>
                      </a:r>
                      <a:endParaRPr lang="en-US" sz="1500" b="1" dirty="0">
                        <a:solidFill>
                          <a:schemeClr val="tx1"/>
                        </a:solidFill>
                      </a:endParaRPr>
                    </a:p>
                  </a:txBody>
                  <a:tcPr anchor="ctr">
                    <a:solidFill>
                      <a:schemeClr val="tx2">
                        <a:lumMod val="60000"/>
                        <a:lumOff val="40000"/>
                      </a:schemeClr>
                    </a:solidFill>
                  </a:tcPr>
                </a:tc>
                <a:tc>
                  <a:txBody>
                    <a:bodyPr/>
                    <a:lstStyle/>
                    <a:p>
                      <a:pPr lvl="0" algn="l"/>
                      <a:endParaRPr lang="en-US" sz="1500" dirty="0"/>
                    </a:p>
                  </a:txBody>
                  <a:tcPr/>
                </a:tc>
                <a:tc>
                  <a:txBody>
                    <a:bodyPr/>
                    <a:lstStyle/>
                    <a:p>
                      <a:pPr lvl="0" algn="l"/>
                      <a:endParaRPr lang="en-US" sz="1500" dirty="0"/>
                    </a:p>
                  </a:txBody>
                  <a:tcPr/>
                </a:tc>
                <a:tc>
                  <a:txBody>
                    <a:bodyPr/>
                    <a:lstStyle/>
                    <a:p>
                      <a:pPr lvl="0" algn="l"/>
                      <a:endParaRPr lang="en-US" sz="1500" dirty="0"/>
                    </a:p>
                  </a:txBody>
                  <a:tcPr/>
                </a:tc>
              </a:tr>
              <a:tr h="327209">
                <a:tc>
                  <a:txBody>
                    <a:bodyPr/>
                    <a:lstStyle/>
                    <a:p>
                      <a:pPr algn="ctr"/>
                      <a:r>
                        <a:rPr lang="ja-JP" altLang="en-US" sz="1400" b="1" dirty="0" smtClean="0">
                          <a:solidFill>
                            <a:schemeClr val="tx1"/>
                          </a:solidFill>
                        </a:rPr>
                        <a:t>学生数</a:t>
                      </a:r>
                      <a:endParaRPr lang="en-US" sz="1400" b="1" dirty="0">
                        <a:solidFill>
                          <a:schemeClr val="tx1"/>
                        </a:solidFill>
                      </a:endParaRPr>
                    </a:p>
                  </a:txBody>
                  <a:tcPr anchor="ctr">
                    <a:solidFill>
                      <a:schemeClr val="tx2">
                        <a:lumMod val="60000"/>
                        <a:lumOff val="40000"/>
                      </a:schemeClr>
                    </a:solidFill>
                  </a:tcPr>
                </a:tc>
                <a:tc>
                  <a:txBody>
                    <a:bodyPr/>
                    <a:lstStyle/>
                    <a:p>
                      <a:pPr lvl="0" algn="ctr"/>
                      <a:r>
                        <a:rPr lang="en-US" altLang="ja-JP" sz="1400" dirty="0" smtClean="0"/>
                        <a:t>680</a:t>
                      </a:r>
                      <a:r>
                        <a:rPr lang="ja-JP" altLang="en-US" sz="1400" dirty="0" smtClean="0"/>
                        <a:t>名</a:t>
                      </a:r>
                      <a:endParaRPr lang="en-US" sz="1400" dirty="0"/>
                    </a:p>
                  </a:txBody>
                  <a:tcPr/>
                </a:tc>
                <a:tc>
                  <a:txBody>
                    <a:bodyPr/>
                    <a:lstStyle/>
                    <a:p>
                      <a:pPr lvl="0" algn="ctr"/>
                      <a:r>
                        <a:rPr lang="en-US" altLang="ja-JP" sz="1400" dirty="0" smtClean="0"/>
                        <a:t>500</a:t>
                      </a:r>
                      <a:r>
                        <a:rPr lang="ja-JP" altLang="en-US" sz="1400" dirty="0" smtClean="0"/>
                        <a:t>名</a:t>
                      </a:r>
                      <a:endParaRPr lang="en-US" sz="1400" dirty="0"/>
                    </a:p>
                  </a:txBody>
                  <a:tcPr/>
                </a:tc>
                <a:tc>
                  <a:txBody>
                    <a:bodyPr/>
                    <a:lstStyle/>
                    <a:p>
                      <a:pPr lvl="0" algn="ctr"/>
                      <a:r>
                        <a:rPr lang="en-US" altLang="ja-JP" sz="1500" dirty="0" smtClean="0"/>
                        <a:t>1,700</a:t>
                      </a:r>
                      <a:r>
                        <a:rPr lang="ja-JP" altLang="en-US" sz="1500" dirty="0" smtClean="0"/>
                        <a:t>名</a:t>
                      </a:r>
                      <a:endParaRPr lang="en-US" sz="1500" dirty="0"/>
                    </a:p>
                  </a:txBody>
                  <a:tcPr/>
                </a:tc>
              </a:tr>
              <a:tr h="535324">
                <a:tc>
                  <a:txBody>
                    <a:bodyPr/>
                    <a:lstStyle/>
                    <a:p>
                      <a:pPr algn="ctr"/>
                      <a:r>
                        <a:rPr lang="ja-JP" altLang="en-US" sz="1400" b="1" dirty="0" smtClean="0">
                          <a:solidFill>
                            <a:schemeClr val="tx1"/>
                          </a:solidFill>
                        </a:rPr>
                        <a:t>ロケーション</a:t>
                      </a:r>
                      <a:endParaRPr lang="en-US" sz="1400" b="1" dirty="0">
                        <a:solidFill>
                          <a:schemeClr val="tx1"/>
                        </a:solidFill>
                      </a:endParaRPr>
                    </a:p>
                  </a:txBody>
                  <a:tcPr anchor="ctr">
                    <a:solidFill>
                      <a:schemeClr val="tx2">
                        <a:lumMod val="60000"/>
                        <a:lumOff val="40000"/>
                      </a:schemeClr>
                    </a:solidFill>
                  </a:tcPr>
                </a:tc>
                <a:tc>
                  <a:txBody>
                    <a:bodyPr/>
                    <a:lstStyle/>
                    <a:p>
                      <a:pPr lvl="0" algn="ctr"/>
                      <a:r>
                        <a:rPr lang="ja-JP" altLang="en-US" sz="1400" dirty="0" smtClean="0"/>
                        <a:t>・市内から</a:t>
                      </a:r>
                      <a:r>
                        <a:rPr lang="en-US" altLang="ja-JP" sz="1400" dirty="0" smtClean="0"/>
                        <a:t>60</a:t>
                      </a:r>
                      <a:r>
                        <a:rPr lang="ja-JP" altLang="en-US" sz="1400" dirty="0" smtClean="0"/>
                        <a:t>分</a:t>
                      </a:r>
                      <a:endParaRPr lang="en-US" altLang="ja-JP" sz="1400" dirty="0" smtClean="0"/>
                    </a:p>
                    <a:p>
                      <a:pPr lvl="0" algn="ctr"/>
                      <a:r>
                        <a:rPr lang="ja-JP" altLang="en-US" sz="1400" dirty="0" smtClean="0"/>
                        <a:t>・空港から</a:t>
                      </a:r>
                      <a:r>
                        <a:rPr lang="en-US" altLang="ja-JP" sz="1400" dirty="0" smtClean="0"/>
                        <a:t>60</a:t>
                      </a:r>
                      <a:r>
                        <a:rPr lang="ja-JP" altLang="en-US" sz="1400" dirty="0" smtClean="0"/>
                        <a:t>分</a:t>
                      </a:r>
                      <a:endParaRPr lang="en-US" sz="1400" dirty="0"/>
                    </a:p>
                  </a:txBody>
                  <a:tcPr/>
                </a:tc>
                <a:tc>
                  <a:txBody>
                    <a:bodyPr/>
                    <a:lstStyle/>
                    <a:p>
                      <a:pPr lvl="0" algn="ctr"/>
                      <a:r>
                        <a:rPr lang="ja-JP" altLang="en-US" sz="1400" dirty="0" smtClean="0"/>
                        <a:t>・市内から</a:t>
                      </a:r>
                      <a:r>
                        <a:rPr lang="en-US" altLang="ja-JP" sz="1400" dirty="0" smtClean="0"/>
                        <a:t>40</a:t>
                      </a:r>
                      <a:r>
                        <a:rPr lang="ja-JP" altLang="en-US" sz="1400" dirty="0" smtClean="0"/>
                        <a:t>分</a:t>
                      </a:r>
                      <a:endParaRPr lang="en-US" altLang="ja-JP" sz="1400" dirty="0" smtClean="0"/>
                    </a:p>
                    <a:p>
                      <a:pPr lvl="0" algn="ctr"/>
                      <a:r>
                        <a:rPr lang="ja-JP" altLang="en-US" sz="1400" dirty="0" smtClean="0"/>
                        <a:t>・空港から</a:t>
                      </a:r>
                      <a:r>
                        <a:rPr lang="en-US" altLang="ja-JP" sz="1400" dirty="0" smtClean="0"/>
                        <a:t>60</a:t>
                      </a:r>
                      <a:r>
                        <a:rPr lang="ja-JP" altLang="en-US" sz="1400" dirty="0" smtClean="0"/>
                        <a:t>分</a:t>
                      </a:r>
                      <a:endParaRPr lang="en-US" altLang="ja-JP" sz="1400" dirty="0" smtClean="0"/>
                    </a:p>
                  </a:txBody>
                  <a:tcPr/>
                </a:tc>
                <a:tc>
                  <a:txBody>
                    <a:bodyPr/>
                    <a:lstStyle/>
                    <a:p>
                      <a:pPr lvl="0" algn="l"/>
                      <a:r>
                        <a:rPr lang="ja-JP" altLang="en-US" sz="1500" dirty="0" smtClean="0"/>
                        <a:t>・市内から</a:t>
                      </a:r>
                      <a:r>
                        <a:rPr lang="en-US" altLang="ja-JP" sz="1500" dirty="0" smtClean="0"/>
                        <a:t>15</a:t>
                      </a:r>
                      <a:r>
                        <a:rPr lang="ja-JP" altLang="en-US" sz="1500" dirty="0" smtClean="0"/>
                        <a:t>分</a:t>
                      </a:r>
                      <a:endParaRPr lang="en-US" altLang="ja-JP" sz="1500" dirty="0" smtClean="0"/>
                    </a:p>
                    <a:p>
                      <a:pPr lvl="0" algn="l"/>
                      <a:r>
                        <a:rPr lang="ja-JP" altLang="en-US" sz="1500" dirty="0" smtClean="0"/>
                        <a:t>・空港から</a:t>
                      </a:r>
                      <a:r>
                        <a:rPr lang="en-US" altLang="ja-JP" sz="1500" dirty="0" smtClean="0"/>
                        <a:t>30</a:t>
                      </a:r>
                      <a:r>
                        <a:rPr lang="ja-JP" altLang="en-US" sz="1500" dirty="0" smtClean="0"/>
                        <a:t>分</a:t>
                      </a:r>
                      <a:endParaRPr lang="en-US" sz="1500" dirty="0"/>
                    </a:p>
                  </a:txBody>
                  <a:tcPr/>
                </a:tc>
              </a:tr>
              <a:tr h="1873633">
                <a:tc>
                  <a:txBody>
                    <a:bodyPr/>
                    <a:lstStyle/>
                    <a:p>
                      <a:pPr algn="ctr"/>
                      <a:r>
                        <a:rPr lang="ja-JP" altLang="en-US" sz="1400" b="1" dirty="0" smtClean="0">
                          <a:solidFill>
                            <a:schemeClr val="tx1"/>
                          </a:solidFill>
                        </a:rPr>
                        <a:t>学校の特徴</a:t>
                      </a:r>
                      <a:endParaRPr lang="en-US" altLang="ja-JP" sz="1400" b="1" dirty="0" smtClean="0">
                        <a:solidFill>
                          <a:schemeClr val="tx1"/>
                        </a:solidFill>
                      </a:endParaRPr>
                    </a:p>
                  </a:txBody>
                  <a:tcPr anchor="ctr">
                    <a:solidFill>
                      <a:schemeClr val="tx2">
                        <a:lumMod val="60000"/>
                        <a:lumOff val="40000"/>
                      </a:schemeClr>
                    </a:solidFill>
                  </a:tcPr>
                </a:tc>
                <a:tc>
                  <a:txBody>
                    <a:bodyPr/>
                    <a:lstStyle/>
                    <a:p>
                      <a:pPr lvl="0" algn="l"/>
                      <a:r>
                        <a:rPr lang="ja-JP" altLang="en-US" sz="1400" dirty="0" smtClean="0"/>
                        <a:t>・ペナン有力の進学校</a:t>
                      </a:r>
                      <a:endParaRPr lang="en-US" altLang="ja-JP" sz="1400" dirty="0" smtClean="0"/>
                    </a:p>
                    <a:p>
                      <a:pPr lvl="0" algn="l"/>
                      <a:r>
                        <a:rPr lang="ja-JP" altLang="en-US" sz="1400" dirty="0" smtClean="0"/>
                        <a:t>・寄宿学校</a:t>
                      </a:r>
                      <a:endParaRPr lang="en-US" altLang="ja-JP" sz="1400" dirty="0" smtClean="0"/>
                    </a:p>
                    <a:p>
                      <a:pPr lvl="0" algn="l"/>
                      <a:r>
                        <a:rPr lang="ja-JP" altLang="en-US" sz="1400" dirty="0" smtClean="0"/>
                        <a:t>・マレー系の共学</a:t>
                      </a:r>
                      <a:endParaRPr lang="en-US" altLang="ja-JP" sz="1400" dirty="0" smtClean="0"/>
                    </a:p>
                    <a:p>
                      <a:pPr lvl="0" algn="l"/>
                      <a:r>
                        <a:rPr lang="ja-JP" altLang="en-US" sz="1400" dirty="0" smtClean="0"/>
                        <a:t>・日本語クラスがあり日本との交流に積極的</a:t>
                      </a:r>
                      <a:endParaRPr lang="en-US" sz="1400" dirty="0"/>
                    </a:p>
                  </a:txBody>
                  <a:tcPr/>
                </a:tc>
                <a:tc>
                  <a:txBody>
                    <a:bodyPr/>
                    <a:lstStyle/>
                    <a:p>
                      <a:pPr lvl="0" algn="l"/>
                      <a:r>
                        <a:rPr lang="ja-JP" altLang="en-US" sz="1400" dirty="0" smtClean="0"/>
                        <a:t>・ペナン島北にある中高一貫教育、</a:t>
                      </a:r>
                      <a:endParaRPr lang="en-US" altLang="ja-JP" sz="1400" dirty="0" smtClean="0"/>
                    </a:p>
                    <a:p>
                      <a:pPr lvl="0" algn="l"/>
                      <a:r>
                        <a:rPr lang="ja-JP" altLang="en-US" sz="1400" dirty="0" smtClean="0"/>
                        <a:t>・マレー系の共学</a:t>
                      </a:r>
                      <a:endParaRPr lang="en-US" altLang="ja-JP" sz="1400" dirty="0" smtClean="0"/>
                    </a:p>
                    <a:p>
                      <a:pPr lvl="0" algn="l"/>
                      <a:r>
                        <a:rPr lang="ja-JP" altLang="en-US" sz="1400" dirty="0" smtClean="0"/>
                        <a:t>・校長が非常に乗り気。</a:t>
                      </a:r>
                      <a:endParaRPr lang="en-US" altLang="ja-JP" sz="1400" dirty="0" smtClean="0"/>
                    </a:p>
                    <a:p>
                      <a:pPr lvl="0" algn="l"/>
                      <a:r>
                        <a:rPr lang="ja-JP" altLang="en-US" sz="1400" dirty="0" smtClean="0"/>
                        <a:t>・国立森林公園などが近辺にあり屋外アクティビティーも可能。</a:t>
                      </a:r>
                      <a:endParaRPr lang="en-US" altLang="ja-JP" sz="1400" dirty="0" smtClean="0"/>
                    </a:p>
                    <a:p>
                      <a:pPr lvl="0" algn="l"/>
                      <a:r>
                        <a:rPr lang="ja-JP" altLang="en-US" sz="1400" dirty="0" smtClean="0"/>
                        <a:t>・</a:t>
                      </a:r>
                      <a:r>
                        <a:rPr lang="en-US" altLang="ja-JP" sz="1400" dirty="0" smtClean="0"/>
                        <a:t>SMI</a:t>
                      </a:r>
                      <a:r>
                        <a:rPr lang="ja-JP" altLang="en-US" sz="1400" dirty="0" smtClean="0"/>
                        <a:t>独自のアポイント可能</a:t>
                      </a:r>
                      <a:endParaRPr lang="en-US" altLang="ja-JP" sz="1400" dirty="0" smtClean="0"/>
                    </a:p>
                  </a:txBody>
                  <a:tcPr/>
                </a:tc>
                <a:tc>
                  <a:txBody>
                    <a:bodyPr/>
                    <a:lstStyle/>
                    <a:p>
                      <a:pPr lvl="0" algn="l"/>
                      <a:r>
                        <a:rPr lang="ja-JP" altLang="en-US" sz="1500" dirty="0" smtClean="0"/>
                        <a:t>・ペナン有力の中華系進学校</a:t>
                      </a:r>
                      <a:endParaRPr lang="en-US" altLang="ja-JP" sz="1500" dirty="0" smtClean="0"/>
                    </a:p>
                    <a:p>
                      <a:pPr lvl="0" algn="l"/>
                      <a:r>
                        <a:rPr lang="ja-JP" altLang="en-US" sz="1500" dirty="0" smtClean="0"/>
                        <a:t>・日本の有名大学への進学多い</a:t>
                      </a:r>
                      <a:endParaRPr lang="en-US" altLang="ja-JP" sz="1500" dirty="0" smtClean="0"/>
                    </a:p>
                    <a:p>
                      <a:pPr lvl="0" algn="l"/>
                      <a:r>
                        <a:rPr lang="ja-JP" altLang="en-US" sz="1500" dirty="0" smtClean="0"/>
                        <a:t>・インターナショナルクラス　（タイ人、韓国人、台湾人等）</a:t>
                      </a:r>
                      <a:endParaRPr lang="en-US" altLang="ja-JP" sz="1500" dirty="0" smtClean="0"/>
                    </a:p>
                    <a:p>
                      <a:pPr lvl="0" algn="l"/>
                      <a:r>
                        <a:rPr lang="ja-JP" altLang="en-US" sz="1500" dirty="0" smtClean="0"/>
                        <a:t>・共学</a:t>
                      </a:r>
                      <a:endParaRPr lang="en-US" altLang="ja-JP" sz="1500" dirty="0" smtClean="0"/>
                    </a:p>
                    <a:p>
                      <a:pPr lvl="0" algn="l"/>
                      <a:r>
                        <a:rPr lang="ja-JP" altLang="en-US" sz="1500" dirty="0" smtClean="0"/>
                        <a:t>・日本語クラスあり。</a:t>
                      </a:r>
                      <a:endParaRPr lang="en-US" altLang="ja-JP" sz="1500" dirty="0" smtClean="0"/>
                    </a:p>
                  </a:txBody>
                  <a:tcPr/>
                </a:tc>
              </a:tr>
              <a:tr h="709111">
                <a:tc>
                  <a:txBody>
                    <a:bodyPr/>
                    <a:lstStyle/>
                    <a:p>
                      <a:pPr algn="ctr"/>
                      <a:r>
                        <a:rPr lang="ja-JP" altLang="en-US" sz="1400" b="1" dirty="0" smtClean="0">
                          <a:solidFill>
                            <a:schemeClr val="tx1"/>
                          </a:solidFill>
                        </a:rPr>
                        <a:t>ホームページ等</a:t>
                      </a:r>
                      <a:endParaRPr lang="en-US" sz="1400" b="1" dirty="0">
                        <a:solidFill>
                          <a:schemeClr val="tx1"/>
                        </a:solidFill>
                      </a:endParaRPr>
                    </a:p>
                  </a:txBody>
                  <a:tcPr anchor="ctr">
                    <a:solidFill>
                      <a:schemeClr val="tx2">
                        <a:lumMod val="60000"/>
                        <a:lumOff val="40000"/>
                      </a:schemeClr>
                    </a:solidFill>
                  </a:tcPr>
                </a:tc>
                <a:tc>
                  <a:txBody>
                    <a:bodyPr/>
                    <a:lstStyle/>
                    <a:p>
                      <a:pPr lvl="0" algn="l"/>
                      <a:r>
                        <a:rPr lang="en-US" altLang="ja-JP" sz="1400" dirty="0" smtClean="0">
                          <a:hlinkClick r:id="rId3"/>
                        </a:rPr>
                        <a:t>http://www.smskb.edu.my/v3/news.php</a:t>
                      </a:r>
                      <a:endParaRPr lang="en-US" altLang="ja-JP" sz="1400" dirty="0" smtClean="0"/>
                    </a:p>
                    <a:p>
                      <a:pPr lvl="0" algn="l"/>
                      <a:endParaRPr lang="en-US" altLang="ja-JP" sz="1400" dirty="0" smtClean="0"/>
                    </a:p>
                  </a:txBody>
                  <a:tcPr/>
                </a:tc>
                <a:tc>
                  <a:txBody>
                    <a:bodyPr/>
                    <a:lstStyle/>
                    <a:p>
                      <a:pPr lvl="0" algn="l"/>
                      <a:r>
                        <a:rPr lang="en-US" sz="1400" dirty="0" smtClean="0">
                          <a:hlinkClick r:id="rId4"/>
                        </a:rPr>
                        <a:t>http://www.smktbg.com/</a:t>
                      </a:r>
                      <a:endParaRPr lang="en-US" sz="1400" dirty="0" smtClean="0"/>
                    </a:p>
                    <a:p>
                      <a:pPr lvl="0" algn="l"/>
                      <a:r>
                        <a:rPr lang="en-US" sz="1400" dirty="0" smtClean="0">
                          <a:hlinkClick r:id="rId5"/>
                        </a:rPr>
                        <a:t>https://</a:t>
                      </a:r>
                      <a:endParaRPr lang="en-US" sz="1400" dirty="0" smtClean="0"/>
                    </a:p>
                    <a:p>
                      <a:pPr lvl="0" algn="l"/>
                      <a:endParaRPr lang="en-US" sz="1400" dirty="0"/>
                    </a:p>
                  </a:txBody>
                  <a:tcPr/>
                </a:tc>
                <a:tc>
                  <a:txBody>
                    <a:bodyPr/>
                    <a:lstStyle/>
                    <a:p>
                      <a:pPr lvl="0" algn="l"/>
                      <a:r>
                        <a:rPr lang="en-US" altLang="ja-JP" sz="1500" dirty="0" smtClean="0">
                          <a:hlinkClick r:id="rId6"/>
                        </a:rPr>
                        <a:t>http://www.hchs.edu.my/</a:t>
                      </a:r>
                      <a:endParaRPr lang="en-US" altLang="ja-JP" sz="1500" dirty="0" smtClean="0"/>
                    </a:p>
                    <a:p>
                      <a:pPr lvl="0" algn="l"/>
                      <a:endParaRPr lang="en-US" altLang="ja-JP" sz="1500" dirty="0" smtClean="0"/>
                    </a:p>
                  </a:txBody>
                  <a:tcPr/>
                </a:tc>
              </a:tr>
            </a:tbl>
          </a:graphicData>
        </a:graphic>
      </p:graphicFrame>
      <p:sp>
        <p:nvSpPr>
          <p:cNvPr id="5" name="Title 1"/>
          <p:cNvSpPr>
            <a:spLocks noGrp="1"/>
          </p:cNvSpPr>
          <p:nvPr>
            <p:ph type="title"/>
          </p:nvPr>
        </p:nvSpPr>
        <p:spPr>
          <a:xfrm>
            <a:off x="0" y="252229"/>
            <a:ext cx="9220200" cy="639762"/>
          </a:xfrm>
          <a:solidFill>
            <a:srgbClr val="669900"/>
          </a:solidFill>
        </p:spPr>
        <p:txBody>
          <a:bodyPr>
            <a:noAutofit/>
          </a:bodyPr>
          <a:lstStyle/>
          <a:p>
            <a:pPr algn="l"/>
            <a:r>
              <a:rPr lang="ja-JP" altLang="en-US" sz="3800" dirty="0">
                <a:solidFill>
                  <a:schemeClr val="bg1"/>
                </a:solidFill>
              </a:rPr>
              <a:t>　</a:t>
            </a:r>
            <a:r>
              <a:rPr lang="en-US" altLang="ja-JP" sz="3800" dirty="0" smtClean="0">
                <a:solidFill>
                  <a:schemeClr val="bg1"/>
                </a:solidFill>
              </a:rPr>
              <a:t>3.</a:t>
            </a:r>
            <a:r>
              <a:rPr lang="ja-JP" altLang="en-US" sz="3800" dirty="0" smtClean="0">
                <a:solidFill>
                  <a:schemeClr val="bg1"/>
                </a:solidFill>
              </a:rPr>
              <a:t>　学校情報（</a:t>
            </a:r>
            <a:r>
              <a:rPr lang="en-US" altLang="ja-JP" sz="3800" dirty="0" smtClean="0">
                <a:solidFill>
                  <a:schemeClr val="bg1"/>
                </a:solidFill>
              </a:rPr>
              <a:t>PEN)</a:t>
            </a:r>
            <a:endParaRPr lang="en-US" sz="3800" b="1" dirty="0">
              <a:solidFill>
                <a:schemeClr val="bg1"/>
              </a:solidFill>
            </a:endParaRPr>
          </a:p>
        </p:txBody>
      </p:sp>
      <p:pic>
        <p:nvPicPr>
          <p:cNvPr id="7" name="Picture 6"/>
          <p:cNvPicPr>
            <a:picLocks noChangeAspect="1"/>
          </p:cNvPicPr>
          <p:nvPr/>
        </p:nvPicPr>
        <p:blipFill>
          <a:blip r:embed="rId7"/>
          <a:stretch>
            <a:fillRect/>
          </a:stretch>
        </p:blipFill>
        <p:spPr>
          <a:xfrm>
            <a:off x="1774368" y="2057398"/>
            <a:ext cx="2322288" cy="1143002"/>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3112" y="2057398"/>
            <a:ext cx="2438401" cy="1143000"/>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7199" y="2056972"/>
            <a:ext cx="2249711" cy="1167238"/>
          </a:xfrm>
          <a:prstGeom prst="rect">
            <a:avLst/>
          </a:prstGeom>
        </p:spPr>
      </p:pic>
    </p:spTree>
    <p:extLst>
      <p:ext uri="{BB962C8B-B14F-4D97-AF65-F5344CB8AC3E}">
        <p14:creationId xmlns:p14="http://schemas.microsoft.com/office/powerpoint/2010/main" val="945917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42693344"/>
              </p:ext>
            </p:extLst>
          </p:nvPr>
        </p:nvGraphicFramePr>
        <p:xfrm>
          <a:off x="95228" y="694110"/>
          <a:ext cx="6535058" cy="6048829"/>
        </p:xfrm>
        <a:graphic>
          <a:graphicData uri="http://schemas.openxmlformats.org/drawingml/2006/table">
            <a:tbl>
              <a:tblPr firstRow="1" bandRow="1">
                <a:tableStyleId>{5C22544A-7EE6-4342-B048-85BDC9FD1C3A}</a:tableStyleId>
              </a:tblPr>
              <a:tblGrid>
                <a:gridCol w="1506862"/>
                <a:gridCol w="2445347"/>
                <a:gridCol w="2582849"/>
              </a:tblGrid>
              <a:tr h="867229">
                <a:tc>
                  <a:txBody>
                    <a:bodyPr/>
                    <a:lstStyle/>
                    <a:p>
                      <a:pPr algn="ctr"/>
                      <a:r>
                        <a:rPr lang="ja-JP" altLang="en-US" sz="1500" b="1" dirty="0" smtClean="0">
                          <a:solidFill>
                            <a:schemeClr val="tx1"/>
                          </a:solidFill>
                        </a:rPr>
                        <a:t>学校名</a:t>
                      </a:r>
                      <a:endParaRPr lang="en-US" sz="1500" b="1" dirty="0">
                        <a:solidFill>
                          <a:schemeClr val="tx1"/>
                        </a:solidFill>
                      </a:endParaRPr>
                    </a:p>
                  </a:txBody>
                  <a:tcPr anchor="ct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b="1" kern="1200" dirty="0" smtClean="0">
                          <a:solidFill>
                            <a:schemeClr val="lt1"/>
                          </a:solidFill>
                          <a:effectLst/>
                          <a:latin typeface="+mn-lt"/>
                          <a:ea typeface="+mn-ea"/>
                          <a:cs typeface="+mn-cs"/>
                        </a:rPr>
                        <a:t>ブキットジャンブル</a:t>
                      </a:r>
                      <a:endParaRPr lang="en-US" altLang="ja-JP" sz="1500" b="1" kern="1200" dirty="0" smtClean="0">
                        <a:solidFill>
                          <a:schemeClr val="lt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kern="1200" dirty="0" smtClean="0">
                          <a:solidFill>
                            <a:schemeClr val="lt1"/>
                          </a:solidFill>
                          <a:effectLst/>
                          <a:latin typeface="+mn-lt"/>
                          <a:ea typeface="+mn-ea"/>
                          <a:cs typeface="+mn-cs"/>
                        </a:rPr>
                        <a:t>SMK Bukit </a:t>
                      </a:r>
                      <a:r>
                        <a:rPr lang="en-US" altLang="ja-JP" sz="1800" b="1" kern="1200" dirty="0" err="1" smtClean="0">
                          <a:solidFill>
                            <a:schemeClr val="lt1"/>
                          </a:solidFill>
                          <a:effectLst/>
                          <a:latin typeface="+mn-lt"/>
                          <a:ea typeface="+mn-ea"/>
                          <a:cs typeface="+mn-cs"/>
                        </a:rPr>
                        <a:t>Jambul</a:t>
                      </a:r>
                      <a:endParaRPr lang="ja-JP" altLang="ja-JP" sz="1800" b="1" kern="1200" dirty="0" smtClean="0">
                        <a:solidFill>
                          <a:schemeClr val="lt1"/>
                        </a:solidFill>
                        <a:effectLst/>
                        <a:latin typeface="+mn-lt"/>
                        <a:ea typeface="+mn-ea"/>
                        <a:cs typeface="+mn-cs"/>
                      </a:endParaRPr>
                    </a:p>
                    <a:p>
                      <a:pPr lvl="0" algn="ctr"/>
                      <a:endParaRPr lang="en-US" sz="1500" dirty="0"/>
                    </a:p>
                  </a:txBody>
                  <a:tcPr/>
                </a:tc>
                <a:tc>
                  <a:txBody>
                    <a:bodyPr/>
                    <a:lstStyle/>
                    <a:p>
                      <a:pPr lvl="0" algn="ctr"/>
                      <a:r>
                        <a:rPr lang="ja-JP" altLang="en-US" sz="1500" dirty="0" smtClean="0"/>
                        <a:t>ユニバーシティー</a:t>
                      </a:r>
                      <a:endParaRPr lang="en-US" altLang="ja-JP" sz="1500" dirty="0" smtClean="0"/>
                    </a:p>
                    <a:p>
                      <a:pPr lvl="0" algn="ctr"/>
                      <a:r>
                        <a:rPr lang="ja-JP" altLang="en-US" sz="1500" dirty="0" smtClean="0"/>
                        <a:t>サイエンスマレーシア</a:t>
                      </a:r>
                      <a:endParaRPr lang="en-US" altLang="ja-JP" sz="1500" dirty="0" smtClean="0"/>
                    </a:p>
                    <a:p>
                      <a:pPr lvl="0" algn="ctr"/>
                      <a:r>
                        <a:rPr lang="en-US" altLang="ja-JP" sz="1500" dirty="0" err="1" smtClean="0"/>
                        <a:t>Universiti</a:t>
                      </a:r>
                      <a:r>
                        <a:rPr lang="en-US" altLang="ja-JP" sz="1500" baseline="0" dirty="0" smtClean="0"/>
                        <a:t> </a:t>
                      </a:r>
                      <a:r>
                        <a:rPr lang="en-US" altLang="ja-JP" sz="1500" baseline="0" dirty="0" err="1" smtClean="0"/>
                        <a:t>Sains</a:t>
                      </a:r>
                      <a:r>
                        <a:rPr lang="en-US" altLang="ja-JP" sz="1500" baseline="0" dirty="0" smtClean="0"/>
                        <a:t> Malaysia</a:t>
                      </a:r>
                    </a:p>
                    <a:p>
                      <a:pPr lvl="0" algn="ctr"/>
                      <a:r>
                        <a:rPr lang="en-US" sz="1500" baseline="0" dirty="0" smtClean="0"/>
                        <a:t>(USM)</a:t>
                      </a:r>
                      <a:endParaRPr lang="en-US" sz="1500" dirty="0"/>
                    </a:p>
                  </a:txBody>
                  <a:tcPr/>
                </a:tc>
              </a:tr>
              <a:tr h="321817">
                <a:tc>
                  <a:txBody>
                    <a:bodyPr/>
                    <a:lstStyle/>
                    <a:p>
                      <a:pPr algn="ctr"/>
                      <a:r>
                        <a:rPr lang="ja-JP" altLang="en-US" sz="1500" b="1" smtClean="0">
                          <a:solidFill>
                            <a:schemeClr val="tx1"/>
                          </a:solidFill>
                        </a:rPr>
                        <a:t>形態</a:t>
                      </a:r>
                      <a:endParaRPr lang="en-US" sz="1500" b="1" dirty="0">
                        <a:solidFill>
                          <a:schemeClr val="tx1"/>
                        </a:solidFill>
                      </a:endParaRPr>
                    </a:p>
                  </a:txBody>
                  <a:tcPr anchor="ctr">
                    <a:solidFill>
                      <a:schemeClr val="tx2">
                        <a:lumMod val="60000"/>
                        <a:lumOff val="40000"/>
                      </a:schemeClr>
                    </a:solidFill>
                  </a:tcPr>
                </a:tc>
                <a:tc>
                  <a:txBody>
                    <a:bodyPr/>
                    <a:lstStyle/>
                    <a:p>
                      <a:pPr lvl="0" algn="ctr"/>
                      <a:r>
                        <a:rPr lang="ja-JP" altLang="en-US" sz="1400" dirty="0" smtClean="0"/>
                        <a:t>中高等学校（公立）</a:t>
                      </a:r>
                      <a:endParaRPr lang="en-US" altLang="ja-JP" sz="1400" dirty="0" smtClean="0"/>
                    </a:p>
                  </a:txBody>
                  <a:tcPr/>
                </a:tc>
                <a:tc>
                  <a:txBody>
                    <a:bodyPr/>
                    <a:lstStyle/>
                    <a:p>
                      <a:pPr lvl="0" algn="ctr"/>
                      <a:r>
                        <a:rPr lang="ja-JP" altLang="en-US" sz="1500" dirty="0" smtClean="0"/>
                        <a:t>マレーシア科学大学</a:t>
                      </a:r>
                      <a:r>
                        <a:rPr lang="en-US" altLang="ja-JP" sz="1500" dirty="0" smtClean="0"/>
                        <a:t>(</a:t>
                      </a:r>
                      <a:r>
                        <a:rPr lang="ja-JP" altLang="en-US" sz="1500" dirty="0" smtClean="0"/>
                        <a:t>国立</a:t>
                      </a:r>
                      <a:r>
                        <a:rPr lang="ja-JP" altLang="en-US" sz="1500" dirty="0"/>
                        <a:t>）</a:t>
                      </a:r>
                      <a:endParaRPr lang="en-US" altLang="ja-JP" sz="1500" dirty="0" smtClean="0"/>
                    </a:p>
                  </a:txBody>
                  <a:tcPr/>
                </a:tc>
              </a:tr>
              <a:tr h="1131848">
                <a:tc>
                  <a:txBody>
                    <a:bodyPr/>
                    <a:lstStyle/>
                    <a:p>
                      <a:pPr algn="ctr"/>
                      <a:r>
                        <a:rPr lang="ja-JP" altLang="en-US" sz="1500" b="1" smtClean="0">
                          <a:solidFill>
                            <a:schemeClr val="tx1"/>
                          </a:solidFill>
                        </a:rPr>
                        <a:t>写真</a:t>
                      </a:r>
                      <a:endParaRPr lang="en-US" sz="1500" b="1" dirty="0">
                        <a:solidFill>
                          <a:schemeClr val="tx1"/>
                        </a:solidFill>
                      </a:endParaRPr>
                    </a:p>
                  </a:txBody>
                  <a:tcPr anchor="ctr">
                    <a:solidFill>
                      <a:schemeClr val="tx2">
                        <a:lumMod val="60000"/>
                        <a:lumOff val="40000"/>
                      </a:schemeClr>
                    </a:solidFill>
                  </a:tcPr>
                </a:tc>
                <a:tc>
                  <a:txBody>
                    <a:bodyPr/>
                    <a:lstStyle/>
                    <a:p>
                      <a:pPr lvl="0" algn="l"/>
                      <a:endParaRPr lang="en-US" sz="1500" dirty="0"/>
                    </a:p>
                  </a:txBody>
                  <a:tcPr/>
                </a:tc>
                <a:tc>
                  <a:txBody>
                    <a:bodyPr/>
                    <a:lstStyle/>
                    <a:p>
                      <a:pPr lvl="0" algn="l"/>
                      <a:endParaRPr lang="en-US" sz="1500" dirty="0"/>
                    </a:p>
                  </a:txBody>
                  <a:tcPr/>
                </a:tc>
              </a:tr>
              <a:tr h="373684">
                <a:tc>
                  <a:txBody>
                    <a:bodyPr/>
                    <a:lstStyle/>
                    <a:p>
                      <a:pPr algn="ctr"/>
                      <a:r>
                        <a:rPr lang="ja-JP" altLang="en-US" sz="1400" b="1" dirty="0" smtClean="0">
                          <a:solidFill>
                            <a:schemeClr val="tx1"/>
                          </a:solidFill>
                        </a:rPr>
                        <a:t>学生数</a:t>
                      </a:r>
                      <a:endParaRPr lang="en-US" sz="1400" b="1" dirty="0">
                        <a:solidFill>
                          <a:schemeClr val="tx1"/>
                        </a:solidFill>
                      </a:endParaRPr>
                    </a:p>
                  </a:txBody>
                  <a:tcPr anchor="ctr">
                    <a:solidFill>
                      <a:schemeClr val="tx2">
                        <a:lumMod val="60000"/>
                        <a:lumOff val="40000"/>
                      </a:schemeClr>
                    </a:solidFill>
                  </a:tcPr>
                </a:tc>
                <a:tc>
                  <a:txBody>
                    <a:bodyPr/>
                    <a:lstStyle/>
                    <a:p>
                      <a:pPr lvl="0" algn="ctr"/>
                      <a:r>
                        <a:rPr lang="en-US" sz="1500" dirty="0" smtClean="0"/>
                        <a:t>1,000</a:t>
                      </a:r>
                      <a:r>
                        <a:rPr lang="ja-JP" altLang="en-US" sz="1500" dirty="0" smtClean="0"/>
                        <a:t>名</a:t>
                      </a:r>
                      <a:endParaRPr lang="en-US" sz="1500" dirty="0"/>
                    </a:p>
                  </a:txBody>
                  <a:tcPr/>
                </a:tc>
                <a:tc>
                  <a:txBody>
                    <a:bodyPr/>
                    <a:lstStyle/>
                    <a:p>
                      <a:pPr lvl="0" algn="ctr"/>
                      <a:r>
                        <a:rPr lang="en-US" altLang="ja-JP" sz="1400" dirty="0" smtClean="0"/>
                        <a:t>30,000</a:t>
                      </a:r>
                      <a:r>
                        <a:rPr lang="ja-JP" altLang="en-US" sz="1400" dirty="0" smtClean="0"/>
                        <a:t>名</a:t>
                      </a:r>
                      <a:endParaRPr lang="en-US" sz="1400" dirty="0"/>
                    </a:p>
                  </a:txBody>
                  <a:tcPr/>
                </a:tc>
              </a:tr>
              <a:tr h="304800">
                <a:tc>
                  <a:txBody>
                    <a:bodyPr/>
                    <a:lstStyle/>
                    <a:p>
                      <a:pPr algn="ctr"/>
                      <a:r>
                        <a:rPr lang="ja-JP" altLang="en-US" sz="1400" b="1" dirty="0" smtClean="0">
                          <a:solidFill>
                            <a:schemeClr val="tx1"/>
                          </a:solidFill>
                        </a:rPr>
                        <a:t>ロケーション</a:t>
                      </a:r>
                      <a:endParaRPr lang="en-US" sz="1400" b="1" dirty="0">
                        <a:solidFill>
                          <a:schemeClr val="tx1"/>
                        </a:solidFill>
                      </a:endParaRPr>
                    </a:p>
                  </a:txBody>
                  <a:tcPr anchor="ctr">
                    <a:solidFill>
                      <a:schemeClr val="tx2">
                        <a:lumMod val="60000"/>
                        <a:lumOff val="40000"/>
                      </a:schemeClr>
                    </a:solidFill>
                  </a:tcPr>
                </a:tc>
                <a:tc>
                  <a:txBody>
                    <a:bodyPr/>
                    <a:lstStyle/>
                    <a:p>
                      <a:pPr lvl="0" algn="l"/>
                      <a:r>
                        <a:rPr lang="ja-JP" altLang="en-US" sz="1400" dirty="0" smtClean="0"/>
                        <a:t>・市内から</a:t>
                      </a:r>
                      <a:r>
                        <a:rPr lang="en-US" altLang="ja-JP" sz="1400" dirty="0" smtClean="0"/>
                        <a:t>30</a:t>
                      </a:r>
                      <a:r>
                        <a:rPr lang="ja-JP" altLang="en-US" sz="1400" dirty="0" smtClean="0"/>
                        <a:t>分</a:t>
                      </a:r>
                      <a:endParaRPr lang="en-US" altLang="ja-JP" sz="1400" dirty="0" smtClean="0"/>
                    </a:p>
                    <a:p>
                      <a:pPr lvl="0" algn="l"/>
                      <a:r>
                        <a:rPr lang="ja-JP" altLang="en-US" sz="1400" dirty="0" smtClean="0"/>
                        <a:t>・空港から</a:t>
                      </a:r>
                      <a:r>
                        <a:rPr lang="en-US" altLang="ja-JP" sz="1400" dirty="0" smtClean="0"/>
                        <a:t>20</a:t>
                      </a:r>
                      <a:r>
                        <a:rPr lang="ja-JP" altLang="en-US" sz="1400" dirty="0" smtClean="0"/>
                        <a:t>分</a:t>
                      </a:r>
                      <a:endParaRPr lang="en-US" altLang="ja-JP" sz="1400" dirty="0" smtClean="0"/>
                    </a:p>
                    <a:p>
                      <a:pPr lvl="0" algn="l"/>
                      <a:endParaRPr lang="en-US" sz="1500" dirty="0"/>
                    </a:p>
                  </a:txBody>
                  <a:tcPr/>
                </a:tc>
                <a:tc>
                  <a:txBody>
                    <a:bodyPr/>
                    <a:lstStyle/>
                    <a:p>
                      <a:pPr lvl="0" algn="l"/>
                      <a:r>
                        <a:rPr lang="ja-JP" altLang="en-US" sz="1400" dirty="0" smtClean="0"/>
                        <a:t>・市内から</a:t>
                      </a:r>
                      <a:r>
                        <a:rPr lang="en-US" altLang="ja-JP" sz="1400" dirty="0" smtClean="0"/>
                        <a:t>30</a:t>
                      </a:r>
                      <a:r>
                        <a:rPr lang="ja-JP" altLang="en-US" sz="1400" dirty="0" smtClean="0"/>
                        <a:t>分</a:t>
                      </a:r>
                      <a:endParaRPr lang="en-US" altLang="ja-JP" sz="1400" dirty="0" smtClean="0"/>
                    </a:p>
                    <a:p>
                      <a:pPr lvl="0" algn="l"/>
                      <a:r>
                        <a:rPr lang="ja-JP" altLang="en-US" sz="1400" dirty="0" smtClean="0"/>
                        <a:t>・空港から</a:t>
                      </a:r>
                      <a:r>
                        <a:rPr lang="en-US" altLang="ja-JP" sz="1400" dirty="0" smtClean="0"/>
                        <a:t>20</a:t>
                      </a:r>
                      <a:r>
                        <a:rPr lang="ja-JP" altLang="en-US" sz="1400" dirty="0" smtClean="0"/>
                        <a:t>分</a:t>
                      </a:r>
                      <a:endParaRPr lang="en-US" altLang="ja-JP" sz="1400" dirty="0" smtClean="0"/>
                    </a:p>
                  </a:txBody>
                  <a:tcPr/>
                </a:tc>
              </a:tr>
              <a:tr h="944880">
                <a:tc>
                  <a:txBody>
                    <a:bodyPr/>
                    <a:lstStyle/>
                    <a:p>
                      <a:pPr algn="ctr"/>
                      <a:r>
                        <a:rPr lang="ja-JP" altLang="en-US" sz="1400" b="1" dirty="0" smtClean="0">
                          <a:solidFill>
                            <a:schemeClr val="tx1"/>
                          </a:solidFill>
                        </a:rPr>
                        <a:t>学校の特徴</a:t>
                      </a:r>
                      <a:endParaRPr lang="en-US" altLang="ja-JP" sz="1400" b="1" dirty="0" smtClean="0">
                        <a:solidFill>
                          <a:schemeClr val="tx1"/>
                        </a:solidFill>
                      </a:endParaRPr>
                    </a:p>
                  </a:txBody>
                  <a:tcPr anchor="ctr">
                    <a:solidFill>
                      <a:schemeClr val="tx2">
                        <a:lumMod val="60000"/>
                        <a:lumOff val="40000"/>
                      </a:schemeClr>
                    </a:solidFill>
                  </a:tcPr>
                </a:tc>
                <a:tc>
                  <a:txBody>
                    <a:bodyPr/>
                    <a:lstStyle/>
                    <a:p>
                      <a:pPr lvl="0" algn="l"/>
                      <a:r>
                        <a:rPr lang="ja-JP" altLang="en-US" sz="1500" dirty="0" smtClean="0"/>
                        <a:t>・</a:t>
                      </a:r>
                      <a:r>
                        <a:rPr lang="en-US" altLang="ja-JP" sz="1500" dirty="0" smtClean="0"/>
                        <a:t>2001</a:t>
                      </a:r>
                      <a:r>
                        <a:rPr lang="ja-JP" altLang="en-US" sz="1500" dirty="0" smtClean="0"/>
                        <a:t>年開校の比較的新しい学校。</a:t>
                      </a:r>
                      <a:endParaRPr lang="en-US" altLang="ja-JP" sz="1500" dirty="0" smtClean="0"/>
                    </a:p>
                    <a:p>
                      <a:pPr lvl="0" algn="l"/>
                      <a:r>
                        <a:rPr lang="ja-JP" altLang="en-US" sz="1500" dirty="0" smtClean="0"/>
                        <a:t>・マレー系（マレー系、インド系、中華系少々）</a:t>
                      </a:r>
                      <a:endParaRPr lang="en-US" altLang="ja-JP" sz="1500" dirty="0" smtClean="0"/>
                    </a:p>
                    <a:p>
                      <a:pPr lvl="0" algn="l"/>
                      <a:r>
                        <a:rPr lang="ja-JP" altLang="en-US" sz="1500" dirty="0" smtClean="0"/>
                        <a:t>・日本語クラスあり</a:t>
                      </a:r>
                      <a:endParaRPr lang="en-US" altLang="ja-JP" sz="1500" dirty="0" smtClean="0"/>
                    </a:p>
                  </a:txBody>
                  <a:tcPr/>
                </a:tc>
                <a:tc>
                  <a:txBody>
                    <a:bodyPr/>
                    <a:lstStyle/>
                    <a:p>
                      <a:pPr lvl="0" algn="l"/>
                      <a:r>
                        <a:rPr lang="ja-JP" altLang="en-US" sz="1400" dirty="0" smtClean="0"/>
                        <a:t>・マレーシア有力大学</a:t>
                      </a:r>
                      <a:endParaRPr lang="en-US" altLang="ja-JP" sz="1400" dirty="0" smtClean="0"/>
                    </a:p>
                    <a:p>
                      <a:pPr lvl="0" algn="l"/>
                      <a:r>
                        <a:rPr lang="ja-JP" altLang="en-US" sz="1400" dirty="0" smtClean="0"/>
                        <a:t>・マレーシアと日本の国交の為ジャパンセンターもあり交流や訪問がさかん。</a:t>
                      </a:r>
                      <a:endParaRPr lang="en-US" altLang="ja-JP" sz="1400" dirty="0" smtClean="0"/>
                    </a:p>
                    <a:p>
                      <a:pPr lvl="0" algn="l"/>
                      <a:endParaRPr lang="en-US" sz="1400" dirty="0"/>
                    </a:p>
                  </a:txBody>
                  <a:tcPr/>
                </a:tc>
              </a:tr>
              <a:tr h="976811">
                <a:tc>
                  <a:txBody>
                    <a:bodyPr/>
                    <a:lstStyle/>
                    <a:p>
                      <a:pPr algn="ctr"/>
                      <a:r>
                        <a:rPr lang="ja-JP" altLang="en-US" sz="1400" b="1" dirty="0" smtClean="0">
                          <a:solidFill>
                            <a:schemeClr val="tx1"/>
                          </a:solidFill>
                        </a:rPr>
                        <a:t>ホームページ等</a:t>
                      </a:r>
                      <a:endParaRPr lang="en-US" sz="1400" b="1" dirty="0">
                        <a:solidFill>
                          <a:schemeClr val="tx1"/>
                        </a:solidFill>
                      </a:endParaRPr>
                    </a:p>
                  </a:txBody>
                  <a:tcPr anchor="ctr">
                    <a:solidFill>
                      <a:schemeClr val="tx2">
                        <a:lumMod val="60000"/>
                        <a:lumOff val="40000"/>
                      </a:schemeClr>
                    </a:solidFill>
                  </a:tcPr>
                </a:tc>
                <a:tc>
                  <a:txBody>
                    <a:bodyPr/>
                    <a:lstStyle/>
                    <a:p>
                      <a:pPr lvl="0" algn="l"/>
                      <a:r>
                        <a:rPr lang="en-US" altLang="ja-JP" sz="1500" dirty="0" smtClean="0">
                          <a:hlinkClick r:id="rId3"/>
                        </a:rPr>
                        <a:t>http://smkbj.edu.my/</a:t>
                      </a:r>
                      <a:endParaRPr lang="en-US" altLang="ja-JP" sz="1500" dirty="0" smtClean="0"/>
                    </a:p>
                    <a:p>
                      <a:pPr lvl="0" algn="l"/>
                      <a:r>
                        <a:rPr lang="en-US" altLang="ja-JP" sz="1500" dirty="0" smtClean="0">
                          <a:hlinkClick r:id="rId4"/>
                        </a:rPr>
                        <a:t>https://www.facebook.com/pages/SMK-Bukit-Jambul/106457412724751</a:t>
                      </a:r>
                      <a:endParaRPr lang="en-US" altLang="ja-JP" sz="1500" dirty="0" smtClean="0"/>
                    </a:p>
                    <a:p>
                      <a:pPr lvl="0" algn="l"/>
                      <a:endParaRPr lang="en-US" altLang="ja-JP" sz="1500" dirty="0" smtClean="0"/>
                    </a:p>
                  </a:txBody>
                  <a:tcPr/>
                </a:tc>
                <a:tc>
                  <a:txBody>
                    <a:bodyPr/>
                    <a:lstStyle/>
                    <a:p>
                      <a:pPr lvl="0" algn="l"/>
                      <a:r>
                        <a:rPr lang="en-US" sz="1400" dirty="0" smtClean="0">
                          <a:hlinkClick r:id="rId5"/>
                        </a:rPr>
                        <a:t>http://www.usm.my/index.php/en/</a:t>
                      </a:r>
                      <a:endParaRPr lang="en-US" sz="1400" dirty="0" smtClean="0"/>
                    </a:p>
                  </a:txBody>
                  <a:tcPr/>
                </a:tc>
              </a:tr>
            </a:tbl>
          </a:graphicData>
        </a:graphic>
      </p:graphicFrame>
      <p:sp>
        <p:nvSpPr>
          <p:cNvPr id="5" name="Title 1"/>
          <p:cNvSpPr>
            <a:spLocks noGrp="1"/>
          </p:cNvSpPr>
          <p:nvPr>
            <p:ph type="title"/>
          </p:nvPr>
        </p:nvSpPr>
        <p:spPr>
          <a:xfrm>
            <a:off x="0" y="54348"/>
            <a:ext cx="9144000" cy="639762"/>
          </a:xfrm>
          <a:solidFill>
            <a:srgbClr val="669900"/>
          </a:solidFill>
        </p:spPr>
        <p:txBody>
          <a:bodyPr>
            <a:noAutofit/>
          </a:bodyPr>
          <a:lstStyle/>
          <a:p>
            <a:pPr algn="l"/>
            <a:r>
              <a:rPr lang="ja-JP" altLang="en-US" sz="3800" dirty="0">
                <a:solidFill>
                  <a:schemeClr val="bg1"/>
                </a:solidFill>
              </a:rPr>
              <a:t>　</a:t>
            </a:r>
            <a:r>
              <a:rPr lang="en-US" altLang="ja-JP" sz="3800" dirty="0" smtClean="0">
                <a:solidFill>
                  <a:schemeClr val="bg1"/>
                </a:solidFill>
              </a:rPr>
              <a:t>3.</a:t>
            </a:r>
            <a:r>
              <a:rPr lang="ja-JP" altLang="en-US" sz="3800" dirty="0" smtClean="0">
                <a:solidFill>
                  <a:schemeClr val="bg1"/>
                </a:solidFill>
              </a:rPr>
              <a:t>　学校情報（</a:t>
            </a:r>
            <a:r>
              <a:rPr lang="en-US" altLang="ja-JP" sz="3800" dirty="0" smtClean="0">
                <a:solidFill>
                  <a:schemeClr val="bg1"/>
                </a:solidFill>
              </a:rPr>
              <a:t>PEN)</a:t>
            </a:r>
            <a:endParaRPr lang="en-US" sz="3800" b="1" dirty="0">
              <a:solidFill>
                <a:schemeClr val="bg1"/>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1567" y="1996185"/>
            <a:ext cx="2155561" cy="1059233"/>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0425" y="1949574"/>
            <a:ext cx="2068414" cy="110584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34986638"/>
              </p:ext>
            </p:extLst>
          </p:nvPr>
        </p:nvGraphicFramePr>
        <p:xfrm>
          <a:off x="6576079" y="714885"/>
          <a:ext cx="2366211" cy="5966654"/>
        </p:xfrm>
        <a:graphic>
          <a:graphicData uri="http://schemas.openxmlformats.org/drawingml/2006/table">
            <a:tbl>
              <a:tblPr firstRow="1" bandRow="1">
                <a:tableStyleId>{5C22544A-7EE6-4342-B048-85BDC9FD1C3A}</a:tableStyleId>
              </a:tblPr>
              <a:tblGrid>
                <a:gridCol w="2366211"/>
              </a:tblGrid>
              <a:tr h="9822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kern="1200" dirty="0" smtClean="0">
                          <a:solidFill>
                            <a:schemeClr val="lt1"/>
                          </a:solidFill>
                          <a:effectLst/>
                          <a:latin typeface="+mn-lt"/>
                          <a:ea typeface="+mn-ea"/>
                          <a:cs typeface="+mn-cs"/>
                        </a:rPr>
                        <a:t>レンゴン</a:t>
                      </a:r>
                      <a:endParaRPr lang="en-US" altLang="ja-JP" sz="1600" b="1" kern="1200" dirty="0" smtClean="0">
                        <a:solidFill>
                          <a:schemeClr val="lt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kern="1200" dirty="0" smtClean="0">
                          <a:solidFill>
                            <a:schemeClr val="lt1"/>
                          </a:solidFill>
                          <a:effectLst/>
                          <a:latin typeface="+mn-lt"/>
                          <a:ea typeface="+mn-ea"/>
                          <a:cs typeface="+mn-cs"/>
                        </a:rPr>
                        <a:t>MRSM</a:t>
                      </a:r>
                      <a:r>
                        <a:rPr lang="ja-JP" altLang="en-US" sz="1600" b="1" kern="1200" dirty="0" smtClean="0">
                          <a:solidFill>
                            <a:schemeClr val="lt1"/>
                          </a:solidFill>
                          <a:effectLst/>
                          <a:latin typeface="+mn-lt"/>
                          <a:ea typeface="+mn-ea"/>
                          <a:cs typeface="+mn-cs"/>
                        </a:rPr>
                        <a:t> </a:t>
                      </a:r>
                      <a:r>
                        <a:rPr lang="en-US" altLang="ja-JP" sz="1600" b="1" kern="1200" dirty="0" err="1" smtClean="0">
                          <a:solidFill>
                            <a:schemeClr val="lt1"/>
                          </a:solidFill>
                          <a:effectLst/>
                          <a:latin typeface="+mn-lt"/>
                          <a:ea typeface="+mn-ea"/>
                          <a:cs typeface="+mn-cs"/>
                        </a:rPr>
                        <a:t>Lenggong</a:t>
                      </a:r>
                      <a:endParaRPr lang="en-US" altLang="ja-JP" sz="1600" b="1" kern="1200" dirty="0" smtClean="0">
                        <a:solidFill>
                          <a:schemeClr val="lt1"/>
                        </a:solidFill>
                        <a:effectLst/>
                        <a:latin typeface="+mn-lt"/>
                        <a:ea typeface="+mn-ea"/>
                        <a:cs typeface="+mn-cs"/>
                      </a:endParaRPr>
                    </a:p>
                  </a:txBody>
                  <a:tcPr/>
                </a:tc>
              </a:tr>
              <a:tr h="310907">
                <a:tc>
                  <a:txBody>
                    <a:bodyPr/>
                    <a:lstStyle/>
                    <a:p>
                      <a:pPr lvl="0" algn="ctr"/>
                      <a:r>
                        <a:rPr lang="ja-JP" altLang="en-US" sz="1500" dirty="0" smtClean="0"/>
                        <a:t>中高等学校（公立）</a:t>
                      </a:r>
                      <a:endParaRPr lang="en-US" sz="1500" dirty="0"/>
                    </a:p>
                  </a:txBody>
                  <a:tcPr/>
                </a:tc>
              </a:tr>
              <a:tr h="1106985">
                <a:tc>
                  <a:txBody>
                    <a:bodyPr/>
                    <a:lstStyle/>
                    <a:p>
                      <a:pPr lvl="0" algn="l"/>
                      <a:endParaRPr lang="en-US" sz="1500" dirty="0"/>
                    </a:p>
                  </a:txBody>
                  <a:tcPr/>
                </a:tc>
              </a:tr>
              <a:tr h="370128">
                <a:tc>
                  <a:txBody>
                    <a:bodyPr/>
                    <a:lstStyle/>
                    <a:p>
                      <a:pPr lvl="0" algn="ctr"/>
                      <a:r>
                        <a:rPr lang="en-US" altLang="ja-JP" sz="1400" dirty="0" smtClean="0"/>
                        <a:t>600</a:t>
                      </a:r>
                      <a:r>
                        <a:rPr lang="ja-JP" altLang="en-US" sz="1400" dirty="0" smtClean="0"/>
                        <a:t>名</a:t>
                      </a:r>
                      <a:endParaRPr lang="en-US" sz="1400" dirty="0"/>
                    </a:p>
                  </a:txBody>
                  <a:tcPr/>
                </a:tc>
              </a:tr>
              <a:tr h="825011">
                <a:tc>
                  <a:txBody>
                    <a:bodyPr/>
                    <a:lstStyle/>
                    <a:p>
                      <a:pPr lvl="0" algn="ctr"/>
                      <a:r>
                        <a:rPr lang="ja-JP" altLang="en-US" sz="1400" dirty="0" smtClean="0"/>
                        <a:t>・市内から</a:t>
                      </a:r>
                      <a:r>
                        <a:rPr lang="en-US" altLang="ja-JP" sz="1400" dirty="0" smtClean="0"/>
                        <a:t>90</a:t>
                      </a:r>
                      <a:r>
                        <a:rPr lang="ja-JP" altLang="en-US" sz="1400" dirty="0" smtClean="0"/>
                        <a:t>分</a:t>
                      </a:r>
                      <a:endParaRPr lang="en-US" altLang="ja-JP" sz="1400" dirty="0" smtClean="0"/>
                    </a:p>
                    <a:p>
                      <a:pPr lvl="0" algn="ctr"/>
                      <a:r>
                        <a:rPr lang="ja-JP" altLang="en-US" sz="1400" dirty="0" smtClean="0"/>
                        <a:t>・空港から</a:t>
                      </a:r>
                      <a:r>
                        <a:rPr lang="en-US" altLang="ja-JP" sz="1400" dirty="0" smtClean="0"/>
                        <a:t>60</a:t>
                      </a:r>
                      <a:r>
                        <a:rPr lang="ja-JP" altLang="en-US" sz="1400" dirty="0" smtClean="0"/>
                        <a:t>分</a:t>
                      </a:r>
                      <a:endParaRPr lang="en-US" altLang="ja-JP" sz="1400" dirty="0" smtClean="0"/>
                    </a:p>
                  </a:txBody>
                  <a:tcPr/>
                </a:tc>
              </a:tr>
              <a:tr h="1539732">
                <a:tc>
                  <a:txBody>
                    <a:bodyPr/>
                    <a:lstStyle/>
                    <a:p>
                      <a:pPr lvl="0" algn="l"/>
                      <a:r>
                        <a:rPr lang="ja-JP" altLang="en-US" sz="1400" dirty="0" smtClean="0"/>
                        <a:t>・マレーシア指折りの</a:t>
                      </a:r>
                      <a:endParaRPr lang="en-US" altLang="ja-JP" sz="1400" dirty="0" smtClean="0"/>
                    </a:p>
                    <a:p>
                      <a:pPr lvl="0" algn="l"/>
                      <a:r>
                        <a:rPr lang="ja-JP" altLang="en-US" sz="1400" dirty="0" smtClean="0"/>
                        <a:t>中高一貫教育の公立学校</a:t>
                      </a:r>
                      <a:endParaRPr lang="en-US" altLang="ja-JP" sz="1400" dirty="0" smtClean="0"/>
                    </a:p>
                    <a:p>
                      <a:pPr lvl="0" algn="l"/>
                      <a:r>
                        <a:rPr lang="ja-JP" altLang="en-US" sz="1400" dirty="0" smtClean="0"/>
                        <a:t>・動物資源学科、バイオロジーなど専門性のある交流も可能。</a:t>
                      </a:r>
                      <a:endParaRPr lang="en-US" altLang="ja-JP" sz="1400" dirty="0" smtClean="0"/>
                    </a:p>
                    <a:p>
                      <a:pPr lvl="0" algn="l"/>
                      <a:r>
                        <a:rPr lang="ja-JP" altLang="en-US" sz="1400" dirty="0" smtClean="0"/>
                        <a:t>・校長先生が乗り気。</a:t>
                      </a:r>
                      <a:endParaRPr lang="en-US" altLang="ja-JP" sz="1400" dirty="0" smtClean="0"/>
                    </a:p>
                    <a:p>
                      <a:pPr lvl="0" algn="l"/>
                      <a:r>
                        <a:rPr lang="ja-JP" altLang="en-US" sz="1400" dirty="0" smtClean="0"/>
                        <a:t>・</a:t>
                      </a:r>
                      <a:r>
                        <a:rPr lang="en-US" altLang="ja-JP" sz="1400" dirty="0" smtClean="0"/>
                        <a:t>SMI</a:t>
                      </a:r>
                      <a:r>
                        <a:rPr lang="ja-JP" altLang="en-US" sz="1400" dirty="0" smtClean="0"/>
                        <a:t>独自のアポイント可能</a:t>
                      </a:r>
                      <a:endParaRPr lang="en-US" sz="1400" dirty="0"/>
                    </a:p>
                  </a:txBody>
                  <a:tcPr/>
                </a:tc>
              </a:tr>
              <a:tr h="777240">
                <a:tc>
                  <a:txBody>
                    <a:bodyPr/>
                    <a:lstStyle/>
                    <a:p>
                      <a:pPr lvl="0" algn="l"/>
                      <a:r>
                        <a:rPr lang="en-US" sz="1400" dirty="0" smtClean="0">
                          <a:hlinkClick r:id="rId8"/>
                        </a:rPr>
                        <a:t>https://lenggong.mrsm.edu.my/cms/index.jsp</a:t>
                      </a:r>
                      <a:endParaRPr lang="en-US" sz="1400" dirty="0" smtClean="0"/>
                    </a:p>
                    <a:p>
                      <a:pPr lvl="0" algn="l"/>
                      <a:endParaRPr lang="en-US" sz="1400" dirty="0"/>
                    </a:p>
                  </a:txBody>
                  <a:tcPr/>
                </a:tc>
              </a:tr>
            </a:tbl>
          </a:graphicData>
        </a:graphic>
      </p:graphicFrame>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4028" y="1949688"/>
            <a:ext cx="2110315" cy="1152228"/>
          </a:xfrm>
          <a:prstGeom prst="rect">
            <a:avLst/>
          </a:prstGeom>
        </p:spPr>
      </p:pic>
    </p:spTree>
    <p:extLst>
      <p:ext uri="{BB962C8B-B14F-4D97-AF65-F5344CB8AC3E}">
        <p14:creationId xmlns:p14="http://schemas.microsoft.com/office/powerpoint/2010/main" val="3375864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60124"/>
            <a:ext cx="9144000" cy="639762"/>
          </a:xfrm>
          <a:solidFill>
            <a:srgbClr val="669900"/>
          </a:solidFill>
        </p:spPr>
        <p:txBody>
          <a:bodyPr>
            <a:noAutofit/>
          </a:bodyPr>
          <a:lstStyle/>
          <a:p>
            <a:pPr algn="l"/>
            <a:r>
              <a:rPr lang="ja-JP" altLang="en-US" sz="3800" dirty="0" smtClean="0">
                <a:solidFill>
                  <a:schemeClr val="bg1"/>
                </a:solidFill>
              </a:rPr>
              <a:t>　</a:t>
            </a:r>
            <a:r>
              <a:rPr lang="en-US" altLang="ja-JP" sz="3800" dirty="0" smtClean="0">
                <a:solidFill>
                  <a:schemeClr val="bg1"/>
                </a:solidFill>
              </a:rPr>
              <a:t>4.</a:t>
            </a:r>
            <a:r>
              <a:rPr lang="ja-JP" altLang="en-US" sz="3800" dirty="0" smtClean="0">
                <a:solidFill>
                  <a:schemeClr val="bg1"/>
                </a:solidFill>
              </a:rPr>
              <a:t>　お勧めホテル情報（</a:t>
            </a:r>
            <a:r>
              <a:rPr lang="en-US" altLang="ja-JP" sz="3800" dirty="0" smtClean="0">
                <a:solidFill>
                  <a:schemeClr val="bg1"/>
                </a:solidFill>
              </a:rPr>
              <a:t>PEN)</a:t>
            </a:r>
            <a:endParaRPr lang="en-US" sz="3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69757226"/>
              </p:ext>
            </p:extLst>
          </p:nvPr>
        </p:nvGraphicFramePr>
        <p:xfrm>
          <a:off x="134257" y="899886"/>
          <a:ext cx="8875485" cy="5820954"/>
        </p:xfrm>
        <a:graphic>
          <a:graphicData uri="http://schemas.openxmlformats.org/drawingml/2006/table">
            <a:tbl>
              <a:tblPr firstRow="1" bandRow="1">
                <a:tableStyleId>{F5AB1C69-6EDB-4FF4-983F-18BD219EF322}</a:tableStyleId>
              </a:tblPr>
              <a:tblGrid>
                <a:gridCol w="1221986"/>
                <a:gridCol w="1983049"/>
                <a:gridCol w="1861325"/>
                <a:gridCol w="1885983"/>
                <a:gridCol w="1923142"/>
              </a:tblGrid>
              <a:tr h="472635">
                <a:tc>
                  <a:txBody>
                    <a:bodyPr/>
                    <a:lstStyle/>
                    <a:p>
                      <a:pPr algn="ctr"/>
                      <a:r>
                        <a:rPr lang="ja-JP" altLang="en-US" sz="1500" b="1" dirty="0" smtClean="0">
                          <a:solidFill>
                            <a:schemeClr val="tx1"/>
                          </a:solidFill>
                        </a:rPr>
                        <a:t>ホテル</a:t>
                      </a:r>
                      <a:endParaRPr lang="en-US" sz="1500" b="1" dirty="0">
                        <a:solidFill>
                          <a:schemeClr val="tx1"/>
                        </a:solidFill>
                      </a:endParaRPr>
                    </a:p>
                  </a:txBody>
                  <a:tcPr anchor="ctr">
                    <a:solidFill>
                      <a:schemeClr val="accent1"/>
                    </a:solidFill>
                  </a:tcPr>
                </a:tc>
                <a:tc>
                  <a:txBody>
                    <a:bodyPr/>
                    <a:lstStyle/>
                    <a:p>
                      <a:pPr algn="ctr"/>
                      <a:r>
                        <a:rPr lang="ja-JP" altLang="en-US" sz="1600" dirty="0" smtClean="0"/>
                        <a:t>シティテル</a:t>
                      </a:r>
                      <a:endParaRPr lang="en-US" sz="1600" dirty="0"/>
                    </a:p>
                  </a:txBody>
                  <a:tcPr>
                    <a:solidFill>
                      <a:schemeClr val="accent1"/>
                    </a:solidFill>
                  </a:tcPr>
                </a:tc>
                <a:tc>
                  <a:txBody>
                    <a:bodyPr/>
                    <a:lstStyle/>
                    <a:p>
                      <a:pPr algn="ctr"/>
                      <a:r>
                        <a:rPr lang="ja-JP" altLang="en-US" sz="1600" dirty="0" smtClean="0"/>
                        <a:t>コプトン</a:t>
                      </a:r>
                      <a:endParaRPr lang="en-US" sz="1600" dirty="0"/>
                    </a:p>
                  </a:txBody>
                  <a:tcPr>
                    <a:solidFill>
                      <a:schemeClr val="accent1"/>
                    </a:solidFill>
                  </a:tcPr>
                </a:tc>
                <a:tc>
                  <a:txBody>
                    <a:bodyPr/>
                    <a:lstStyle/>
                    <a:p>
                      <a:pPr lvl="0" algn="ctr"/>
                      <a:r>
                        <a:rPr lang="ja-JP" altLang="en-US" sz="1600" dirty="0" smtClean="0"/>
                        <a:t>シティテル</a:t>
                      </a:r>
                      <a:endParaRPr lang="en-US" altLang="ja-JP" sz="1600" dirty="0" smtClean="0"/>
                    </a:p>
                    <a:p>
                      <a:pPr lvl="0" algn="ctr"/>
                      <a:r>
                        <a:rPr lang="ja-JP" altLang="en-US" sz="1600" dirty="0" smtClean="0"/>
                        <a:t>エクスプレス</a:t>
                      </a:r>
                      <a:endParaRPr lang="en-US" sz="1600" dirty="0"/>
                    </a:p>
                  </a:txBody>
                  <a:tcPr>
                    <a:solidFill>
                      <a:schemeClr val="accent1"/>
                    </a:solidFill>
                  </a:tcPr>
                </a:tc>
                <a:tc>
                  <a:txBody>
                    <a:bodyPr/>
                    <a:lstStyle/>
                    <a:p>
                      <a:pPr lvl="0" algn="ctr"/>
                      <a:endParaRPr lang="en-US" sz="1600" dirty="0"/>
                    </a:p>
                  </a:txBody>
                  <a:tcPr>
                    <a:solidFill>
                      <a:schemeClr val="accent1"/>
                    </a:solidFill>
                  </a:tcPr>
                </a:tc>
              </a:tr>
              <a:tr h="323382">
                <a:tc>
                  <a:txBody>
                    <a:bodyPr/>
                    <a:lstStyle/>
                    <a:p>
                      <a:pPr algn="ctr"/>
                      <a:r>
                        <a:rPr lang="ja-JP" altLang="en-US" sz="1500" b="1" dirty="0" smtClean="0">
                          <a:solidFill>
                            <a:schemeClr val="tx1"/>
                          </a:solidFill>
                        </a:rPr>
                        <a:t>星</a:t>
                      </a:r>
                      <a:r>
                        <a:rPr lang="en-US" altLang="ja-JP" sz="1500" b="1" dirty="0" smtClean="0">
                          <a:solidFill>
                            <a:schemeClr val="tx1"/>
                          </a:solidFill>
                        </a:rPr>
                        <a:t>/</a:t>
                      </a:r>
                      <a:r>
                        <a:rPr lang="ja-JP" altLang="en-US" sz="1500" b="1" dirty="0" smtClean="0">
                          <a:solidFill>
                            <a:schemeClr val="tx1"/>
                          </a:solidFill>
                        </a:rPr>
                        <a:t>ランク</a:t>
                      </a:r>
                      <a:endParaRPr lang="en-US" sz="1500" b="1" dirty="0">
                        <a:solidFill>
                          <a:schemeClr val="tx1"/>
                        </a:solidFill>
                      </a:endParaRPr>
                    </a:p>
                  </a:txBody>
                  <a:tcPr anchor="ctr">
                    <a:solidFill>
                      <a:schemeClr val="accent1"/>
                    </a:solidFill>
                  </a:tcPr>
                </a:tc>
                <a:tc>
                  <a:txBody>
                    <a:bodyPr/>
                    <a:lstStyle/>
                    <a:p>
                      <a:pPr lvl="0" algn="ctr"/>
                      <a:r>
                        <a:rPr lang="en-US" altLang="ja-JP" sz="1500" dirty="0" smtClean="0"/>
                        <a:t>3</a:t>
                      </a:r>
                      <a:r>
                        <a:rPr lang="ja-JP" altLang="en-US" sz="1500" dirty="0" smtClean="0"/>
                        <a:t>つ星</a:t>
                      </a:r>
                      <a:r>
                        <a:rPr lang="en-US" altLang="ja-JP" sz="1500" dirty="0" smtClean="0"/>
                        <a:t>/</a:t>
                      </a:r>
                      <a:r>
                        <a:rPr lang="ja-JP" altLang="en-US" sz="1500" dirty="0" smtClean="0"/>
                        <a:t>スタンダード</a:t>
                      </a:r>
                      <a:endParaRPr lang="en-US" sz="1500" dirty="0"/>
                    </a:p>
                  </a:txBody>
                  <a:tcPr/>
                </a:tc>
                <a:tc>
                  <a:txBody>
                    <a:bodyPr/>
                    <a:lstStyle/>
                    <a:p>
                      <a:pPr lvl="0" algn="ctr"/>
                      <a:r>
                        <a:rPr lang="en-US" altLang="ja-JP" sz="1400" dirty="0" smtClean="0"/>
                        <a:t>3</a:t>
                      </a:r>
                      <a:r>
                        <a:rPr lang="ja-JP" altLang="en-US" sz="1400" dirty="0" smtClean="0"/>
                        <a:t>つ星</a:t>
                      </a:r>
                      <a:r>
                        <a:rPr lang="en-US" altLang="ja-JP" sz="1400" dirty="0" smtClean="0"/>
                        <a:t>/</a:t>
                      </a:r>
                      <a:r>
                        <a:rPr lang="ja-JP" altLang="en-US" sz="1400" dirty="0" smtClean="0"/>
                        <a:t>スタンダード</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3</a:t>
                      </a:r>
                      <a:r>
                        <a:rPr lang="ja-JP" altLang="en-US" sz="1400" dirty="0" smtClean="0"/>
                        <a:t>つ星</a:t>
                      </a:r>
                      <a:r>
                        <a:rPr lang="en-US" altLang="ja-JP" sz="1400" dirty="0" smtClean="0"/>
                        <a:t>/</a:t>
                      </a:r>
                      <a:r>
                        <a:rPr lang="ja-JP" altLang="en-US" sz="1400" dirty="0" smtClean="0"/>
                        <a:t>スーペリア</a:t>
                      </a:r>
                      <a:endParaRPr lang="en-US" sz="1400" dirty="0" smtClean="0"/>
                    </a:p>
                  </a:txBody>
                  <a:tcPr/>
                </a:tc>
                <a:tc>
                  <a:txBody>
                    <a:bodyPr/>
                    <a:lstStyle/>
                    <a:p>
                      <a:pPr lvl="0" algn="ctr"/>
                      <a:endParaRPr lang="ja-JP" altLang="en-US" sz="1500" dirty="0" smtClean="0"/>
                    </a:p>
                  </a:txBody>
                  <a:tcPr/>
                </a:tc>
              </a:tr>
              <a:tr h="1119399">
                <a:tc>
                  <a:txBody>
                    <a:bodyPr/>
                    <a:lstStyle/>
                    <a:p>
                      <a:pPr algn="ctr"/>
                      <a:r>
                        <a:rPr lang="ja-JP" altLang="en-US" sz="1500" b="1" dirty="0" smtClean="0">
                          <a:solidFill>
                            <a:schemeClr val="tx1"/>
                          </a:solidFill>
                        </a:rPr>
                        <a:t>写真</a:t>
                      </a:r>
                      <a:endParaRPr lang="en-US" sz="1500" b="1" dirty="0">
                        <a:solidFill>
                          <a:schemeClr val="tx1"/>
                        </a:solidFill>
                      </a:endParaRPr>
                    </a:p>
                  </a:txBody>
                  <a:tcPr anchor="ctr">
                    <a:solidFill>
                      <a:schemeClr val="accent1"/>
                    </a:solidFill>
                  </a:tcPr>
                </a:tc>
                <a:tc>
                  <a:txBody>
                    <a:bodyPr/>
                    <a:lstStyle/>
                    <a:p>
                      <a:pPr lvl="0" algn="l"/>
                      <a:endParaRPr lang="en-US" sz="1500" dirty="0"/>
                    </a:p>
                  </a:txBody>
                  <a:tcPr/>
                </a:tc>
                <a:tc>
                  <a:txBody>
                    <a:bodyPr/>
                    <a:lstStyle/>
                    <a:p>
                      <a:pPr lvl="0" algn="l"/>
                      <a:endParaRPr lang="en-US" sz="1500" dirty="0"/>
                    </a:p>
                  </a:txBody>
                  <a:tcPr/>
                </a:tc>
                <a:tc>
                  <a:txBody>
                    <a:bodyPr/>
                    <a:lstStyle/>
                    <a:p>
                      <a:pPr lvl="0" algn="l"/>
                      <a:endParaRPr lang="en-US" sz="1500" dirty="0"/>
                    </a:p>
                  </a:txBody>
                  <a:tcPr/>
                </a:tc>
                <a:tc>
                  <a:txBody>
                    <a:bodyPr/>
                    <a:lstStyle/>
                    <a:p>
                      <a:pPr lvl="0" algn="l"/>
                      <a:endParaRPr lang="en-US" sz="1500" dirty="0"/>
                    </a:p>
                  </a:txBody>
                  <a:tcPr/>
                </a:tc>
              </a:tr>
              <a:tr h="551203">
                <a:tc>
                  <a:txBody>
                    <a:bodyPr/>
                    <a:lstStyle/>
                    <a:p>
                      <a:pPr algn="ctr"/>
                      <a:r>
                        <a:rPr lang="ja-JP" altLang="en-US" sz="1500" b="1" dirty="0" smtClean="0">
                          <a:solidFill>
                            <a:schemeClr val="tx1"/>
                          </a:solidFill>
                        </a:rPr>
                        <a:t>場所</a:t>
                      </a:r>
                      <a:endParaRPr lang="en-US" altLang="ja-JP" sz="1500" b="1" dirty="0" smtClean="0">
                        <a:solidFill>
                          <a:schemeClr val="tx1"/>
                        </a:solidFill>
                      </a:endParaRPr>
                    </a:p>
                    <a:p>
                      <a:pPr algn="ctr"/>
                      <a:r>
                        <a:rPr lang="ja-JP" altLang="en-US" sz="1400" b="1" dirty="0" smtClean="0">
                          <a:solidFill>
                            <a:schemeClr val="tx1"/>
                          </a:solidFill>
                        </a:rPr>
                        <a:t>空港まで</a:t>
                      </a:r>
                      <a:endParaRPr lang="en-US" sz="1400" b="1" dirty="0">
                        <a:solidFill>
                          <a:schemeClr val="tx1"/>
                        </a:solidFill>
                      </a:endParaRPr>
                    </a:p>
                  </a:txBody>
                  <a:tcPr anchor="ctr">
                    <a:solidFill>
                      <a:schemeClr val="accent1"/>
                    </a:solidFill>
                  </a:tcPr>
                </a:tc>
                <a:tc>
                  <a:txBody>
                    <a:bodyPr/>
                    <a:lstStyle/>
                    <a:p>
                      <a:pPr lvl="0" algn="l"/>
                      <a:r>
                        <a:rPr lang="ja-JP" altLang="en-US" sz="1500" dirty="0" smtClean="0"/>
                        <a:t>・ジョージタウン</a:t>
                      </a:r>
                      <a:endParaRPr lang="en-US" altLang="ja-JP" sz="1500" dirty="0" smtClean="0"/>
                    </a:p>
                    <a:p>
                      <a:pPr lvl="0" algn="l"/>
                      <a:r>
                        <a:rPr lang="ja-JP" altLang="en-US" sz="1500" dirty="0" smtClean="0"/>
                        <a:t>・車で</a:t>
                      </a:r>
                      <a:r>
                        <a:rPr lang="en-US" altLang="ja-JP" sz="1500" dirty="0" smtClean="0"/>
                        <a:t>30</a:t>
                      </a:r>
                      <a:r>
                        <a:rPr lang="ja-JP" altLang="en-US" sz="1500" dirty="0" smtClean="0"/>
                        <a:t>分</a:t>
                      </a:r>
                      <a:endParaRPr lang="en-US" sz="1500" dirty="0"/>
                    </a:p>
                  </a:txBody>
                  <a:tcPr/>
                </a:tc>
                <a:tc>
                  <a:txBody>
                    <a:bodyPr/>
                    <a:lstStyle/>
                    <a:p>
                      <a:pPr lvl="0" algn="l"/>
                      <a:r>
                        <a:rPr lang="ja-JP" altLang="en-US" sz="1500" dirty="0" smtClean="0"/>
                        <a:t>・タンジョンブンガ</a:t>
                      </a:r>
                      <a:endParaRPr lang="en-US" altLang="ja-JP" sz="1500" dirty="0" smtClean="0"/>
                    </a:p>
                    <a:p>
                      <a:pPr lvl="0" algn="l"/>
                      <a:r>
                        <a:rPr lang="ja-JP" altLang="en-US" sz="1500" dirty="0" smtClean="0"/>
                        <a:t>・車で</a:t>
                      </a:r>
                      <a:r>
                        <a:rPr lang="en-US" altLang="ja-JP" sz="1500" dirty="0" smtClean="0"/>
                        <a:t>45</a:t>
                      </a:r>
                      <a:r>
                        <a:rPr lang="ja-JP" altLang="en-US" sz="1500" dirty="0" smtClean="0"/>
                        <a:t>分</a:t>
                      </a:r>
                      <a:endParaRPr lang="en-US" sz="1500" dirty="0"/>
                    </a:p>
                  </a:txBody>
                  <a:tcPr/>
                </a:tc>
                <a:tc>
                  <a:txBody>
                    <a:bodyPr/>
                    <a:lstStyle/>
                    <a:p>
                      <a:pPr lvl="0" algn="l"/>
                      <a:r>
                        <a:rPr lang="ja-JP" altLang="en-US" sz="1500" dirty="0" smtClean="0"/>
                        <a:t>・ジョージタウン</a:t>
                      </a:r>
                      <a:endParaRPr lang="en-US" altLang="ja-JP" sz="1500" dirty="0" smtClean="0"/>
                    </a:p>
                    <a:p>
                      <a:pPr lvl="0" algn="l"/>
                      <a:r>
                        <a:rPr lang="ja-JP" altLang="en-US" sz="1500" dirty="0" smtClean="0"/>
                        <a:t>・車で</a:t>
                      </a:r>
                      <a:r>
                        <a:rPr lang="en-US" altLang="ja-JP" sz="1500" dirty="0" smtClean="0"/>
                        <a:t>30</a:t>
                      </a:r>
                      <a:r>
                        <a:rPr lang="ja-JP" altLang="en-US" sz="1500" dirty="0" smtClean="0"/>
                        <a:t>分</a:t>
                      </a:r>
                      <a:endParaRPr lang="en-US" sz="1500" dirty="0"/>
                    </a:p>
                  </a:txBody>
                  <a:tcPr/>
                </a:tc>
                <a:tc>
                  <a:txBody>
                    <a:bodyPr/>
                    <a:lstStyle/>
                    <a:p>
                      <a:pPr lvl="0" algn="l"/>
                      <a:endParaRPr lang="en-US" sz="1500" dirty="0"/>
                    </a:p>
                  </a:txBody>
                  <a:tcPr/>
                </a:tc>
              </a:tr>
              <a:tr h="837166">
                <a:tc>
                  <a:txBody>
                    <a:bodyPr/>
                    <a:lstStyle/>
                    <a:p>
                      <a:pPr algn="ctr"/>
                      <a:r>
                        <a:rPr lang="ja-JP" altLang="en-US" sz="1500" b="1" dirty="0" smtClean="0">
                          <a:solidFill>
                            <a:schemeClr val="tx1"/>
                          </a:solidFill>
                        </a:rPr>
                        <a:t>総部屋数</a:t>
                      </a:r>
                      <a:r>
                        <a:rPr lang="en-US" altLang="ja-JP" sz="1500" b="1" dirty="0" smtClean="0">
                          <a:solidFill>
                            <a:schemeClr val="tx1"/>
                          </a:solidFill>
                        </a:rPr>
                        <a:t>/</a:t>
                      </a:r>
                    </a:p>
                    <a:p>
                      <a:pPr algn="ctr"/>
                      <a:r>
                        <a:rPr lang="ja-JP" altLang="en-US" sz="1500" b="1" dirty="0" smtClean="0">
                          <a:solidFill>
                            <a:schemeClr val="tx1"/>
                          </a:solidFill>
                        </a:rPr>
                        <a:t>最大提供</a:t>
                      </a:r>
                      <a:endParaRPr lang="en-US" altLang="ja-JP" sz="1500" b="1" dirty="0" smtClean="0">
                        <a:solidFill>
                          <a:schemeClr val="tx1"/>
                        </a:solidFill>
                      </a:endParaRPr>
                    </a:p>
                    <a:p>
                      <a:pPr algn="ctr"/>
                      <a:r>
                        <a:rPr lang="ja-JP" altLang="en-US" sz="1500" b="1" dirty="0" smtClean="0">
                          <a:solidFill>
                            <a:schemeClr val="tx1"/>
                          </a:solidFill>
                        </a:rPr>
                        <a:t>部屋数</a:t>
                      </a:r>
                      <a:endParaRPr lang="en-US" sz="1500" b="1" dirty="0">
                        <a:solidFill>
                          <a:schemeClr val="tx1"/>
                        </a:solidFill>
                      </a:endParaRPr>
                    </a:p>
                  </a:txBody>
                  <a:tcPr anchor="ctr">
                    <a:solidFill>
                      <a:schemeClr val="accent1"/>
                    </a:solidFill>
                  </a:tcPr>
                </a:tc>
                <a:tc>
                  <a:txBody>
                    <a:bodyPr/>
                    <a:lstStyle/>
                    <a:p>
                      <a:r>
                        <a:rPr lang="en-US" altLang="ja-JP" sz="1500" dirty="0" smtClean="0"/>
                        <a:t>451</a:t>
                      </a:r>
                      <a:r>
                        <a:rPr lang="ja-JP" altLang="en-US" sz="1500" dirty="0" smtClean="0"/>
                        <a:t>部屋</a:t>
                      </a:r>
                      <a:r>
                        <a:rPr lang="en-US" altLang="ja-JP" sz="1500" dirty="0" smtClean="0"/>
                        <a:t>/226</a:t>
                      </a:r>
                      <a:r>
                        <a:rPr lang="ja-JP" altLang="en-US" sz="1500" dirty="0" smtClean="0"/>
                        <a:t>ツイン</a:t>
                      </a:r>
                      <a:endParaRPr lang="en-US" altLang="ja-JP" sz="1500" dirty="0" smtClean="0"/>
                    </a:p>
                    <a:p>
                      <a:r>
                        <a:rPr lang="ja-JP" altLang="en-US" sz="1500" dirty="0" smtClean="0"/>
                        <a:t>エキストラベッド</a:t>
                      </a:r>
                      <a:r>
                        <a:rPr lang="en-US" altLang="ja-JP" sz="1500" dirty="0" smtClean="0">
                          <a:solidFill>
                            <a:schemeClr val="tx1"/>
                          </a:solidFill>
                        </a:rPr>
                        <a:t>45</a:t>
                      </a:r>
                      <a:r>
                        <a:rPr lang="ja-JP" altLang="en-US" sz="1500" dirty="0" smtClean="0">
                          <a:solidFill>
                            <a:schemeClr val="tx1"/>
                          </a:solidFill>
                        </a:rPr>
                        <a:t>台</a:t>
                      </a:r>
                      <a:endParaRPr lang="en-US" altLang="ja-JP" sz="1500" b="0" dirty="0" smtClean="0">
                        <a:solidFill>
                          <a:schemeClr val="tx1"/>
                        </a:solidFill>
                        <a:latin typeface="+mj-ea"/>
                        <a:ea typeface="+mj-ea"/>
                      </a:endParaRPr>
                    </a:p>
                  </a:txBody>
                  <a:tcPr/>
                </a:tc>
                <a:tc>
                  <a:txBody>
                    <a:bodyPr/>
                    <a:lstStyle/>
                    <a:p>
                      <a:r>
                        <a:rPr lang="en-US" altLang="ja-JP" sz="1400" dirty="0" smtClean="0"/>
                        <a:t>246</a:t>
                      </a:r>
                      <a:r>
                        <a:rPr lang="ja-JP" altLang="en-US" sz="1400" dirty="0" smtClean="0"/>
                        <a:t>部屋</a:t>
                      </a:r>
                      <a:r>
                        <a:rPr lang="en-US" altLang="ja-JP" sz="1400" dirty="0" smtClean="0"/>
                        <a:t>/174</a:t>
                      </a:r>
                      <a:r>
                        <a:rPr lang="ja-JP" altLang="en-US" sz="1400" dirty="0" smtClean="0"/>
                        <a:t>ツイン</a:t>
                      </a:r>
                      <a:endParaRPr lang="en-US" altLang="ja-JP" sz="1400" dirty="0" smtClean="0"/>
                    </a:p>
                    <a:p>
                      <a:r>
                        <a:rPr lang="ja-JP" altLang="en-US" sz="1400" dirty="0" smtClean="0"/>
                        <a:t>エキストラベッド</a:t>
                      </a:r>
                      <a:r>
                        <a:rPr lang="en-US" altLang="ja-JP" sz="1400" dirty="0" smtClean="0">
                          <a:solidFill>
                            <a:schemeClr val="tx1"/>
                          </a:solidFill>
                        </a:rPr>
                        <a:t>30</a:t>
                      </a:r>
                      <a:r>
                        <a:rPr lang="ja-JP" altLang="en-US" sz="1400" dirty="0" smtClean="0">
                          <a:solidFill>
                            <a:schemeClr val="tx1"/>
                          </a:solidFill>
                        </a:rPr>
                        <a:t>台</a:t>
                      </a:r>
                      <a:endParaRPr lang="en-US" sz="1400" dirty="0" smtClean="0">
                        <a:solidFill>
                          <a:schemeClr val="tx1"/>
                        </a:solidFill>
                      </a:endParaRPr>
                    </a:p>
                    <a:p>
                      <a:pPr lvl="0" algn="l"/>
                      <a:endParaRPr lang="en-US" sz="1400" b="0" dirty="0">
                        <a:latin typeface="+mj-ea"/>
                        <a:ea typeface="+mj-ea"/>
                      </a:endParaRPr>
                    </a:p>
                  </a:txBody>
                  <a:tcPr/>
                </a:tc>
                <a:tc>
                  <a:txBody>
                    <a:bodyPr/>
                    <a:lstStyle/>
                    <a:p>
                      <a:pPr lvl="0" algn="l"/>
                      <a:r>
                        <a:rPr lang="en-US" altLang="ja-JP" sz="1400" b="0" dirty="0" smtClean="0">
                          <a:latin typeface="+mn-lt"/>
                          <a:ea typeface="+mj-ea"/>
                        </a:rPr>
                        <a:t>241</a:t>
                      </a:r>
                      <a:r>
                        <a:rPr lang="ja-JP" altLang="en-US" sz="1400" b="0" dirty="0" smtClean="0">
                          <a:latin typeface="+mn-lt"/>
                          <a:ea typeface="+mj-ea"/>
                        </a:rPr>
                        <a:t>部屋</a:t>
                      </a:r>
                      <a:r>
                        <a:rPr lang="en-US" altLang="ja-JP" sz="1400" b="0" dirty="0" smtClean="0">
                          <a:latin typeface="+mn-lt"/>
                          <a:ea typeface="+mj-ea"/>
                        </a:rPr>
                        <a:t>/100</a:t>
                      </a:r>
                      <a:r>
                        <a:rPr lang="ja-JP" altLang="en-US" sz="1400" b="0" dirty="0" smtClean="0">
                          <a:latin typeface="+mn-lt"/>
                          <a:ea typeface="+mj-ea"/>
                        </a:rPr>
                        <a:t>ツイン</a:t>
                      </a:r>
                      <a:endParaRPr lang="en-US" altLang="ja-JP" sz="1400" b="0" dirty="0" smtClean="0">
                        <a:latin typeface="+mn-lt"/>
                        <a:ea typeface="+mj-ea"/>
                      </a:endParaRPr>
                    </a:p>
                    <a:p>
                      <a:pPr lvl="0" algn="l"/>
                      <a:r>
                        <a:rPr lang="ja-JP" altLang="en-US" sz="1400" b="0" dirty="0" smtClean="0">
                          <a:latin typeface="+mn-lt"/>
                          <a:ea typeface="+mj-ea"/>
                        </a:rPr>
                        <a:t>エキストラベッド不可</a:t>
                      </a:r>
                      <a:endParaRPr lang="en-US" altLang="ja-JP" sz="1400" b="0" dirty="0" smtClean="0">
                        <a:latin typeface="+mn-lt"/>
                        <a:ea typeface="+mj-ea"/>
                      </a:endParaRPr>
                    </a:p>
                  </a:txBody>
                  <a:tcPr/>
                </a:tc>
                <a:tc>
                  <a:txBody>
                    <a:bodyPr/>
                    <a:lstStyle/>
                    <a:p>
                      <a:pPr lvl="0" algn="l"/>
                      <a:endParaRPr lang="en-US" sz="1500" dirty="0"/>
                    </a:p>
                  </a:txBody>
                  <a:tcPr/>
                </a:tc>
              </a:tr>
              <a:tr h="1633444">
                <a:tc>
                  <a:txBody>
                    <a:bodyPr/>
                    <a:lstStyle/>
                    <a:p>
                      <a:pPr algn="ctr"/>
                      <a:r>
                        <a:rPr lang="ja-JP" altLang="en-US" sz="1500" b="1" dirty="0" smtClean="0">
                          <a:solidFill>
                            <a:schemeClr val="tx1"/>
                          </a:solidFill>
                        </a:rPr>
                        <a:t>お勧め</a:t>
                      </a:r>
                      <a:endParaRPr lang="en-US" altLang="ja-JP" sz="1500" b="1" dirty="0" smtClean="0">
                        <a:solidFill>
                          <a:schemeClr val="tx1"/>
                        </a:solidFill>
                      </a:endParaRPr>
                    </a:p>
                    <a:p>
                      <a:pPr algn="ctr"/>
                      <a:r>
                        <a:rPr lang="ja-JP" altLang="en-US" sz="1500" b="1" dirty="0" smtClean="0">
                          <a:solidFill>
                            <a:schemeClr val="tx1"/>
                          </a:solidFill>
                        </a:rPr>
                        <a:t>ポイント</a:t>
                      </a:r>
                      <a:endParaRPr lang="en-US" altLang="ja-JP" sz="1500" b="1" dirty="0" smtClean="0">
                        <a:solidFill>
                          <a:schemeClr val="tx1"/>
                        </a:solidFill>
                      </a:endParaRPr>
                    </a:p>
                  </a:txBody>
                  <a:tcPr anchor="ctr">
                    <a:solidFill>
                      <a:schemeClr val="accent1"/>
                    </a:solidFill>
                  </a:tcPr>
                </a:tc>
                <a:tc>
                  <a:txBody>
                    <a:bodyPr/>
                    <a:lstStyle/>
                    <a:p>
                      <a:r>
                        <a:rPr lang="ja-JP" altLang="en-US" sz="1400" dirty="0" smtClean="0"/>
                        <a:t>・市内中心地で便利が良い</a:t>
                      </a:r>
                      <a:endParaRPr lang="en-US" altLang="ja-JP" sz="1400" dirty="0" smtClean="0"/>
                    </a:p>
                    <a:p>
                      <a:r>
                        <a:rPr lang="ja-JP" altLang="en-US" sz="1400" dirty="0" smtClean="0"/>
                        <a:t>・グループのハンドリングに慣れている</a:t>
                      </a:r>
                      <a:endParaRPr lang="en-US" altLang="ja-JP" sz="1400" dirty="0" smtClean="0"/>
                    </a:p>
                    <a:p>
                      <a:r>
                        <a:rPr lang="ja-JP" altLang="en-US" sz="1400" dirty="0" smtClean="0"/>
                        <a:t>・ホテル内中華レストラン、バンケットがサイズ、予算から使いやすい</a:t>
                      </a:r>
                      <a:endParaRPr lang="en-US" altLang="ja-JP" sz="1400" dirty="0" smtClean="0"/>
                    </a:p>
                  </a:txBody>
                  <a:tcPr/>
                </a:tc>
                <a:tc>
                  <a:txBody>
                    <a:bodyPr/>
                    <a:lstStyle/>
                    <a:p>
                      <a:r>
                        <a:rPr lang="ja-JP" altLang="en-US" sz="1400" dirty="0" smtClean="0"/>
                        <a:t>・部屋代が安い</a:t>
                      </a:r>
                      <a:endParaRPr lang="en-US" altLang="ja-JP" sz="1400" dirty="0" smtClean="0"/>
                    </a:p>
                    <a:p>
                      <a:r>
                        <a:rPr lang="ja-JP" altLang="en-US" sz="1400" dirty="0" smtClean="0"/>
                        <a:t>・ビーチと市内の中間に位置</a:t>
                      </a:r>
                      <a:endParaRPr lang="en-US" altLang="ja-JP" sz="1400" dirty="0" smtClean="0"/>
                    </a:p>
                    <a:p>
                      <a:r>
                        <a:rPr lang="ja-JP" altLang="en-US" sz="1400" dirty="0" smtClean="0"/>
                        <a:t>・グループに慣れており、柔軟に対応してくれる</a:t>
                      </a:r>
                      <a:endParaRPr lang="en-US" altLang="ja-JP" sz="1400" dirty="0" smtClean="0"/>
                    </a:p>
                    <a:p>
                      <a:endParaRPr lang="en-US" altLang="ja-JP" sz="1400" b="0" dirty="0" smtClean="0">
                        <a:solidFill>
                          <a:schemeClr val="tx1"/>
                        </a:solidFill>
                        <a:latin typeface="+mj-ea"/>
                        <a:ea typeface="+mj-ea"/>
                      </a:endParaRPr>
                    </a:p>
                  </a:txBody>
                  <a:tcPr/>
                </a:tc>
                <a:tc>
                  <a:txBody>
                    <a:bodyPr/>
                    <a:lstStyle/>
                    <a:p>
                      <a:r>
                        <a:rPr lang="ja-JP" altLang="en-US" sz="1400" b="0" dirty="0" smtClean="0">
                          <a:latin typeface="+mj-ea"/>
                          <a:ea typeface="+mj-ea"/>
                        </a:rPr>
                        <a:t>・料金が安い</a:t>
                      </a:r>
                      <a:endParaRPr lang="en-US" altLang="ja-JP" sz="1400" b="0" dirty="0" smtClean="0">
                        <a:latin typeface="+mj-ea"/>
                        <a:ea typeface="+mj-ea"/>
                      </a:endParaRPr>
                    </a:p>
                    <a:p>
                      <a:r>
                        <a:rPr lang="ja-JP" altLang="en-US" sz="1400" b="0" dirty="0" smtClean="0">
                          <a:latin typeface="+mj-ea"/>
                          <a:ea typeface="+mj-ea"/>
                        </a:rPr>
                        <a:t>・市内中心地で</a:t>
                      </a:r>
                      <a:endParaRPr lang="en-US" altLang="ja-JP" sz="1400" b="0" dirty="0" smtClean="0">
                        <a:latin typeface="+mj-ea"/>
                        <a:ea typeface="+mj-ea"/>
                      </a:endParaRPr>
                    </a:p>
                    <a:p>
                      <a:r>
                        <a:rPr lang="ja-JP" altLang="en-US" sz="1400" b="0" dirty="0" smtClean="0">
                          <a:latin typeface="+mj-ea"/>
                          <a:ea typeface="+mj-ea"/>
                        </a:rPr>
                        <a:t>便利が良い</a:t>
                      </a:r>
                      <a:endParaRPr lang="en-US" sz="1400" b="0" dirty="0">
                        <a:latin typeface="+mj-ea"/>
                        <a:ea typeface="+mj-ea"/>
                      </a:endParaRPr>
                    </a:p>
                  </a:txBody>
                  <a:tcPr/>
                </a:tc>
                <a:tc>
                  <a:txBody>
                    <a:bodyPr/>
                    <a:lstStyle/>
                    <a:p>
                      <a:pPr lvl="0" algn="l"/>
                      <a:endParaRPr lang="en-US" altLang="ja-JP" sz="1500" dirty="0" smtClean="0"/>
                    </a:p>
                  </a:txBody>
                  <a:tcPr/>
                </a:tc>
              </a:tr>
              <a:tr h="604495">
                <a:tc>
                  <a:txBody>
                    <a:bodyPr/>
                    <a:lstStyle/>
                    <a:p>
                      <a:pPr algn="ctr"/>
                      <a:r>
                        <a:rPr lang="ja-JP" altLang="en-US" sz="1500" b="1" dirty="0" smtClean="0">
                          <a:solidFill>
                            <a:schemeClr val="tx1"/>
                          </a:solidFill>
                        </a:rPr>
                        <a:t>難点</a:t>
                      </a:r>
                      <a:endParaRPr lang="en-US" sz="1500" b="1" dirty="0">
                        <a:solidFill>
                          <a:schemeClr val="tx1"/>
                        </a:solidFill>
                      </a:endParaRPr>
                    </a:p>
                  </a:txBody>
                  <a:tcPr anchor="ctr">
                    <a:solidFill>
                      <a:schemeClr val="accent1"/>
                    </a:solidFill>
                  </a:tcPr>
                </a:tc>
                <a:tc>
                  <a:txBody>
                    <a:bodyPr/>
                    <a:lstStyle/>
                    <a:p>
                      <a:r>
                        <a:rPr lang="ja-JP" altLang="en-US" sz="1400" dirty="0" smtClean="0"/>
                        <a:t>・部屋サイズが</a:t>
                      </a:r>
                      <a:r>
                        <a:rPr lang="en-US" altLang="ja-JP" sz="1400" dirty="0" smtClean="0"/>
                        <a:t>22</a:t>
                      </a:r>
                      <a:r>
                        <a:rPr lang="ja-JP" altLang="en-US" sz="1400" dirty="0" smtClean="0"/>
                        <a:t>㎡と</a:t>
                      </a:r>
                      <a:endParaRPr lang="en-US" altLang="ja-JP" sz="1400" dirty="0" smtClean="0"/>
                    </a:p>
                    <a:p>
                      <a:r>
                        <a:rPr lang="ja-JP" altLang="en-US" sz="1400" dirty="0" smtClean="0"/>
                        <a:t>コンパクト</a:t>
                      </a:r>
                      <a:endParaRPr lang="en-US" altLang="ja-JP" sz="1400" dirty="0" smtClean="0"/>
                    </a:p>
                  </a:txBody>
                  <a:tcPr/>
                </a:tc>
                <a:tc>
                  <a:txBody>
                    <a:bodyPr/>
                    <a:lstStyle/>
                    <a:p>
                      <a:r>
                        <a:rPr lang="ja-JP" altLang="en-US" sz="1400" dirty="0" smtClean="0"/>
                        <a:t>・古い印象</a:t>
                      </a:r>
                      <a:endParaRPr lang="en-US" altLang="ja-JP" sz="1400" dirty="0" smtClean="0"/>
                    </a:p>
                    <a:p>
                      <a:r>
                        <a:rPr lang="ja-JP" altLang="en-US" sz="1400" dirty="0" smtClean="0"/>
                        <a:t>・鍵がマニュアルキー</a:t>
                      </a:r>
                      <a:endParaRPr lang="en-US" altLang="ja-JP" sz="1400" dirty="0" smtClean="0"/>
                    </a:p>
                  </a:txBody>
                  <a:tcPr/>
                </a:tc>
                <a:tc>
                  <a:txBody>
                    <a:bodyPr/>
                    <a:lstStyle/>
                    <a:p>
                      <a:pPr lvl="0" algn="l"/>
                      <a:r>
                        <a:rPr lang="ja-JP" altLang="en-US" sz="1500" dirty="0" smtClean="0"/>
                        <a:t>・ロビーが狭いので連結している隣の</a:t>
                      </a:r>
                      <a:r>
                        <a:rPr lang="en-US" altLang="ja-JP" sz="1500" dirty="0" smtClean="0"/>
                        <a:t>St Giles </a:t>
                      </a:r>
                      <a:r>
                        <a:rPr lang="en-US" altLang="ja-JP" sz="1500" dirty="0" err="1" smtClean="0"/>
                        <a:t>Wembley</a:t>
                      </a:r>
                      <a:r>
                        <a:rPr lang="ja-JP" altLang="en-US" sz="1500" dirty="0" smtClean="0"/>
                        <a:t>を利用</a:t>
                      </a:r>
                      <a:endParaRPr lang="en-US" altLang="ja-JP" sz="1500" dirty="0" smtClean="0"/>
                    </a:p>
                  </a:txBody>
                  <a:tcPr/>
                </a:tc>
                <a:tc>
                  <a:txBody>
                    <a:bodyPr/>
                    <a:lstStyle/>
                    <a:p>
                      <a:pPr lvl="0" algn="l"/>
                      <a:endParaRPr lang="en-US" sz="1500" dirty="0"/>
                    </a:p>
                  </a:txBody>
                  <a:tcPr/>
                </a:tc>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814" y="1820860"/>
            <a:ext cx="1752600" cy="109288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3537" y="1820859"/>
            <a:ext cx="1690006" cy="10928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9657" y="1860773"/>
            <a:ext cx="1770743" cy="1052970"/>
          </a:xfrm>
          <a:prstGeom prst="rect">
            <a:avLst/>
          </a:prstGeom>
        </p:spPr>
      </p:pic>
    </p:spTree>
    <p:extLst>
      <p:ext uri="{BB962C8B-B14F-4D97-AF65-F5344CB8AC3E}">
        <p14:creationId xmlns:p14="http://schemas.microsoft.com/office/powerpoint/2010/main" val="2753719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669900"/>
          </a:solidFill>
        </p:spPr>
        <p:txBody>
          <a:bodyPr>
            <a:noAutofit/>
          </a:bodyPr>
          <a:lstStyle/>
          <a:p>
            <a:pPr algn="l"/>
            <a:r>
              <a:rPr lang="ja-JP" altLang="en-US" sz="3800" dirty="0" smtClean="0">
                <a:solidFill>
                  <a:schemeClr val="bg1"/>
                </a:solidFill>
              </a:rPr>
              <a:t>　</a:t>
            </a:r>
            <a:r>
              <a:rPr lang="en-US" altLang="ja-JP" sz="3800" dirty="0" smtClean="0">
                <a:solidFill>
                  <a:schemeClr val="bg1"/>
                </a:solidFill>
              </a:rPr>
              <a:t>5.</a:t>
            </a:r>
            <a:r>
              <a:rPr lang="ja-JP" altLang="en-US" sz="3800" dirty="0" smtClean="0">
                <a:solidFill>
                  <a:schemeClr val="bg1"/>
                </a:solidFill>
              </a:rPr>
              <a:t>　お勧め大型レストラン（</a:t>
            </a:r>
            <a:r>
              <a:rPr lang="en-US" altLang="ja-JP" sz="3800" dirty="0" smtClean="0">
                <a:solidFill>
                  <a:schemeClr val="bg1"/>
                </a:solidFill>
              </a:rPr>
              <a:t>PEN)</a:t>
            </a:r>
            <a:endParaRPr lang="en-US" sz="3800" b="1" dirty="0">
              <a:solidFill>
                <a:schemeClr val="bg1"/>
              </a:solidFill>
            </a:endParaRPr>
          </a:p>
        </p:txBody>
      </p:sp>
      <p:graphicFrame>
        <p:nvGraphicFramePr>
          <p:cNvPr id="5" name="Table 4"/>
          <p:cNvGraphicFramePr>
            <a:graphicFrameLocks noGrp="1"/>
          </p:cNvGraphicFramePr>
          <p:nvPr>
            <p:extLst/>
          </p:nvPr>
        </p:nvGraphicFramePr>
        <p:xfrm>
          <a:off x="152400" y="936171"/>
          <a:ext cx="8839199" cy="5839362"/>
        </p:xfrm>
        <a:graphic>
          <a:graphicData uri="http://schemas.openxmlformats.org/drawingml/2006/table">
            <a:tbl>
              <a:tblPr firstRow="1" bandRow="1">
                <a:tableStyleId>{5C22544A-7EE6-4342-B048-85BDC9FD1C3A}</a:tableStyleId>
              </a:tblPr>
              <a:tblGrid>
                <a:gridCol w="1537252"/>
                <a:gridCol w="2494663"/>
                <a:gridCol w="2326105"/>
                <a:gridCol w="2481179"/>
              </a:tblGrid>
              <a:tr h="335178">
                <a:tc>
                  <a:txBody>
                    <a:bodyPr/>
                    <a:lstStyle/>
                    <a:p>
                      <a:pPr algn="ctr"/>
                      <a:r>
                        <a:rPr lang="ja-JP" altLang="en-US" sz="1500" b="1" dirty="0" smtClean="0">
                          <a:solidFill>
                            <a:schemeClr val="tx1"/>
                          </a:solidFill>
                        </a:rPr>
                        <a:t>レストラン</a:t>
                      </a:r>
                      <a:endParaRPr lang="en-US" sz="1500" b="1" dirty="0">
                        <a:solidFill>
                          <a:schemeClr val="tx1"/>
                        </a:solidFill>
                      </a:endParaRPr>
                    </a:p>
                  </a:txBody>
                  <a:tcPr anchor="ctr">
                    <a:solidFill>
                      <a:schemeClr val="tx2">
                        <a:lumMod val="60000"/>
                        <a:lumOff val="40000"/>
                      </a:schemeClr>
                    </a:solidFill>
                  </a:tcPr>
                </a:tc>
                <a:tc>
                  <a:txBody>
                    <a:bodyPr/>
                    <a:lstStyle/>
                    <a:p>
                      <a:pPr lvl="0" algn="ctr"/>
                      <a:r>
                        <a:rPr lang="ja-JP" altLang="en-US" sz="1500" dirty="0" smtClean="0"/>
                        <a:t>オリエンタルシーフード</a:t>
                      </a:r>
                      <a:endParaRPr lang="en-US" sz="1500" dirty="0"/>
                    </a:p>
                  </a:txBody>
                  <a:tcPr/>
                </a:tc>
                <a:tc>
                  <a:txBody>
                    <a:bodyPr/>
                    <a:lstStyle/>
                    <a:p>
                      <a:pPr lvl="0" algn="ctr"/>
                      <a:r>
                        <a:rPr lang="ja-JP" altLang="en-US" sz="1500" dirty="0" smtClean="0"/>
                        <a:t>ミンガーデン</a:t>
                      </a:r>
                      <a:endParaRPr lang="en-US" sz="1500" dirty="0"/>
                    </a:p>
                  </a:txBody>
                  <a:tcPr/>
                </a:tc>
                <a:tc>
                  <a:txBody>
                    <a:bodyPr/>
                    <a:lstStyle/>
                    <a:p>
                      <a:pPr lvl="0" algn="ctr"/>
                      <a:r>
                        <a:rPr lang="ja-JP" altLang="en-US" sz="1500" dirty="0" smtClean="0"/>
                        <a:t>インディアンパレス</a:t>
                      </a:r>
                      <a:endParaRPr lang="en-US" sz="1500" dirty="0"/>
                    </a:p>
                  </a:txBody>
                  <a:tcPr/>
                </a:tc>
              </a:tr>
              <a:tr h="386482">
                <a:tc>
                  <a:txBody>
                    <a:bodyPr/>
                    <a:lstStyle/>
                    <a:p>
                      <a:pPr algn="ctr"/>
                      <a:r>
                        <a:rPr lang="ja-JP" altLang="en-US" sz="1500" b="1" smtClean="0">
                          <a:solidFill>
                            <a:schemeClr val="tx1"/>
                          </a:solidFill>
                        </a:rPr>
                        <a:t>料理</a:t>
                      </a:r>
                      <a:r>
                        <a:rPr lang="en-US" altLang="ja-JP" sz="1500" b="1" dirty="0" smtClean="0">
                          <a:solidFill>
                            <a:schemeClr val="tx1"/>
                          </a:solidFill>
                        </a:rPr>
                        <a:t>/</a:t>
                      </a:r>
                      <a:r>
                        <a:rPr lang="ja-JP" altLang="en-US" sz="1500" b="1" smtClean="0">
                          <a:solidFill>
                            <a:schemeClr val="tx1"/>
                          </a:solidFill>
                        </a:rPr>
                        <a:t>ランク</a:t>
                      </a:r>
                      <a:endParaRPr lang="en-US" sz="1500" b="1" dirty="0">
                        <a:solidFill>
                          <a:schemeClr val="tx1"/>
                        </a:solidFill>
                      </a:endParaRPr>
                    </a:p>
                  </a:txBody>
                  <a:tcPr anchor="ctr">
                    <a:solidFill>
                      <a:schemeClr val="tx2">
                        <a:lumMod val="60000"/>
                        <a:lumOff val="40000"/>
                      </a:schemeClr>
                    </a:solidFill>
                  </a:tcPr>
                </a:tc>
                <a:tc>
                  <a:txBody>
                    <a:bodyPr/>
                    <a:lstStyle/>
                    <a:p>
                      <a:pPr lvl="0" algn="ctr"/>
                      <a:r>
                        <a:rPr lang="ja-JP" altLang="en-US" sz="1500" dirty="0" smtClean="0"/>
                        <a:t>海鮮</a:t>
                      </a:r>
                      <a:r>
                        <a:rPr lang="en-US" altLang="ja-JP" sz="1500" dirty="0" smtClean="0"/>
                        <a:t>/</a:t>
                      </a:r>
                      <a:r>
                        <a:rPr lang="ja-JP" altLang="en-US" sz="1500" dirty="0" smtClean="0"/>
                        <a:t>スタンダード</a:t>
                      </a:r>
                      <a:endParaRPr lang="en-US" sz="1500" dirty="0"/>
                    </a:p>
                  </a:txBody>
                  <a:tcPr anchor="ctr"/>
                </a:tc>
                <a:tc>
                  <a:txBody>
                    <a:bodyPr/>
                    <a:lstStyle/>
                    <a:p>
                      <a:pPr lvl="0" algn="ctr"/>
                      <a:r>
                        <a:rPr lang="ja-JP" altLang="en-US" sz="1400" dirty="0" smtClean="0"/>
                        <a:t>中華</a:t>
                      </a:r>
                      <a:r>
                        <a:rPr lang="en-US" altLang="ja-JP" sz="1400" dirty="0" smtClean="0"/>
                        <a:t>/</a:t>
                      </a:r>
                      <a:r>
                        <a:rPr lang="ja-JP" altLang="en-US" sz="1400" dirty="0" smtClean="0"/>
                        <a:t>スタンダード</a:t>
                      </a:r>
                      <a:endParaRPr lang="en-US" sz="1400" dirty="0"/>
                    </a:p>
                  </a:txBody>
                  <a:tcPr anchor="ctr"/>
                </a:tc>
                <a:tc>
                  <a:txBody>
                    <a:bodyPr/>
                    <a:lstStyle/>
                    <a:p>
                      <a:pPr lvl="0" algn="ctr"/>
                      <a:r>
                        <a:rPr lang="ja-JP" altLang="en-US" sz="1500" dirty="0" smtClean="0"/>
                        <a:t>インド料理</a:t>
                      </a:r>
                      <a:r>
                        <a:rPr lang="en-US" altLang="ja-JP" sz="1500" dirty="0" smtClean="0"/>
                        <a:t>/</a:t>
                      </a:r>
                      <a:r>
                        <a:rPr lang="ja-JP" altLang="en-US" sz="1500" dirty="0" smtClean="0"/>
                        <a:t>スタンダード</a:t>
                      </a:r>
                      <a:endParaRPr lang="en-US" sz="1500" dirty="0"/>
                    </a:p>
                  </a:txBody>
                  <a:tcPr anchor="ctr"/>
                </a:tc>
              </a:tr>
              <a:tr h="1524000">
                <a:tc>
                  <a:txBody>
                    <a:bodyPr/>
                    <a:lstStyle/>
                    <a:p>
                      <a:pPr algn="ctr"/>
                      <a:r>
                        <a:rPr lang="ja-JP" altLang="en-US" sz="1500" b="1" smtClean="0">
                          <a:solidFill>
                            <a:schemeClr val="tx1"/>
                          </a:solidFill>
                        </a:rPr>
                        <a:t>写真</a:t>
                      </a:r>
                      <a:endParaRPr lang="en-US" sz="1500" b="1" dirty="0">
                        <a:solidFill>
                          <a:schemeClr val="tx1"/>
                        </a:solidFill>
                      </a:endParaRPr>
                    </a:p>
                  </a:txBody>
                  <a:tcPr anchor="ctr">
                    <a:solidFill>
                      <a:schemeClr val="tx2">
                        <a:lumMod val="60000"/>
                        <a:lumOff val="40000"/>
                      </a:schemeClr>
                    </a:solidFill>
                  </a:tcPr>
                </a:tc>
                <a:tc>
                  <a:txBody>
                    <a:bodyPr/>
                    <a:lstStyle/>
                    <a:p>
                      <a:pPr lvl="0" algn="l"/>
                      <a:endParaRPr lang="en-US" sz="1500" dirty="0"/>
                    </a:p>
                  </a:txBody>
                  <a:tcPr/>
                </a:tc>
                <a:tc>
                  <a:txBody>
                    <a:bodyPr/>
                    <a:lstStyle/>
                    <a:p>
                      <a:pPr lvl="0" algn="l"/>
                      <a:endParaRPr lang="en-US" sz="1500" dirty="0"/>
                    </a:p>
                  </a:txBody>
                  <a:tcPr/>
                </a:tc>
                <a:tc>
                  <a:txBody>
                    <a:bodyPr/>
                    <a:lstStyle/>
                    <a:p>
                      <a:pPr lvl="0" algn="l"/>
                      <a:endParaRPr lang="en-US" sz="1500" dirty="0"/>
                    </a:p>
                  </a:txBody>
                  <a:tcPr/>
                </a:tc>
              </a:tr>
              <a:tr h="475769">
                <a:tc>
                  <a:txBody>
                    <a:bodyPr/>
                    <a:lstStyle/>
                    <a:p>
                      <a:pPr algn="ctr"/>
                      <a:r>
                        <a:rPr lang="ja-JP" altLang="en-US" sz="1500" b="1" dirty="0" smtClean="0">
                          <a:solidFill>
                            <a:schemeClr val="tx1"/>
                          </a:solidFill>
                        </a:rPr>
                        <a:t>・場所</a:t>
                      </a:r>
                      <a:endParaRPr lang="en-US" altLang="ja-JP" sz="1500" b="1" dirty="0" smtClean="0">
                        <a:solidFill>
                          <a:schemeClr val="tx1"/>
                        </a:solidFill>
                      </a:endParaRPr>
                    </a:p>
                    <a:p>
                      <a:pPr algn="ctr"/>
                      <a:r>
                        <a:rPr lang="ja-JP" altLang="en-US" sz="1400" b="1" dirty="0" smtClean="0">
                          <a:solidFill>
                            <a:schemeClr val="tx1"/>
                          </a:solidFill>
                        </a:rPr>
                        <a:t>・市内中心からの距離</a:t>
                      </a:r>
                      <a:endParaRPr lang="en-US" sz="1400" b="1" dirty="0">
                        <a:solidFill>
                          <a:schemeClr val="tx1"/>
                        </a:solidFill>
                      </a:endParaRPr>
                    </a:p>
                  </a:txBody>
                  <a:tcPr anchor="ctr">
                    <a:solidFill>
                      <a:schemeClr val="tx2">
                        <a:lumMod val="60000"/>
                        <a:lumOff val="40000"/>
                      </a:schemeClr>
                    </a:solidFill>
                  </a:tcPr>
                </a:tc>
                <a:tc>
                  <a:txBody>
                    <a:bodyPr/>
                    <a:lstStyle/>
                    <a:p>
                      <a:pPr lvl="0" algn="l"/>
                      <a:r>
                        <a:rPr lang="ja-JP" altLang="en-US" sz="1500" dirty="0" smtClean="0"/>
                        <a:t>・ガーニー</a:t>
                      </a:r>
                      <a:endParaRPr lang="en-US" altLang="ja-JP" sz="1500" dirty="0" smtClean="0"/>
                    </a:p>
                    <a:p>
                      <a:pPr lvl="0" algn="l"/>
                      <a:r>
                        <a:rPr lang="ja-JP" altLang="en-US" sz="1500" dirty="0" smtClean="0"/>
                        <a:t>・車で</a:t>
                      </a:r>
                      <a:r>
                        <a:rPr lang="en-US" altLang="ja-JP" sz="1500" dirty="0" smtClean="0"/>
                        <a:t>10</a:t>
                      </a:r>
                      <a:r>
                        <a:rPr lang="ja-JP" altLang="en-US" sz="1500" dirty="0" smtClean="0"/>
                        <a:t>分</a:t>
                      </a:r>
                      <a:endParaRPr lang="en-US" sz="1500" dirty="0"/>
                    </a:p>
                  </a:txBody>
                  <a:tcPr/>
                </a:tc>
                <a:tc>
                  <a:txBody>
                    <a:bodyPr/>
                    <a:lstStyle/>
                    <a:p>
                      <a:pPr lvl="0" algn="l"/>
                      <a:r>
                        <a:rPr lang="ja-JP" altLang="en-US" sz="1500" dirty="0" smtClean="0"/>
                        <a:t>・市内中心</a:t>
                      </a:r>
                      <a:endParaRPr lang="en-US" altLang="ja-JP" sz="1500" dirty="0" smtClean="0"/>
                    </a:p>
                    <a:p>
                      <a:pPr lvl="0" algn="l"/>
                      <a:r>
                        <a:rPr lang="ja-JP" altLang="en-US" sz="1500" dirty="0" smtClean="0"/>
                        <a:t>（タイムススクエア内）</a:t>
                      </a:r>
                      <a:endParaRPr lang="en-US" altLang="ja-JP" sz="1500" dirty="0" smtClean="0"/>
                    </a:p>
                    <a:p>
                      <a:pPr lvl="0" algn="l"/>
                      <a:endParaRPr lang="en-US" sz="1500" dirty="0"/>
                    </a:p>
                  </a:txBody>
                  <a:tcPr/>
                </a:tc>
                <a:tc>
                  <a:txBody>
                    <a:bodyPr/>
                    <a:lstStyle/>
                    <a:p>
                      <a:pPr lvl="0" algn="l"/>
                      <a:r>
                        <a:rPr lang="ja-JP" altLang="en-US" sz="1500" dirty="0" smtClean="0"/>
                        <a:t>・市内中心</a:t>
                      </a:r>
                      <a:endParaRPr lang="en-US" altLang="ja-JP" sz="1500" dirty="0" smtClean="0"/>
                    </a:p>
                  </a:txBody>
                  <a:tcPr/>
                </a:tc>
              </a:tr>
              <a:tr h="757502">
                <a:tc>
                  <a:txBody>
                    <a:bodyPr/>
                    <a:lstStyle/>
                    <a:p>
                      <a:pPr algn="ctr"/>
                      <a:r>
                        <a:rPr lang="ja-JP" altLang="en-US" sz="1500" b="1" smtClean="0">
                          <a:solidFill>
                            <a:schemeClr val="tx1"/>
                          </a:solidFill>
                        </a:rPr>
                        <a:t>総席数</a:t>
                      </a:r>
                      <a:r>
                        <a:rPr lang="en-US" altLang="ja-JP" sz="1500" b="1" dirty="0" smtClean="0">
                          <a:solidFill>
                            <a:schemeClr val="tx1"/>
                          </a:solidFill>
                        </a:rPr>
                        <a:t>/</a:t>
                      </a:r>
                    </a:p>
                    <a:p>
                      <a:pPr algn="ctr"/>
                      <a:r>
                        <a:rPr lang="ja-JP" altLang="en-US" sz="1500" b="1" smtClean="0">
                          <a:solidFill>
                            <a:schemeClr val="tx1"/>
                          </a:solidFill>
                        </a:rPr>
                        <a:t>対応人数</a:t>
                      </a:r>
                      <a:endParaRPr lang="en-US" sz="1500" b="1" dirty="0">
                        <a:solidFill>
                          <a:schemeClr val="tx1"/>
                        </a:solidFill>
                      </a:endParaRPr>
                    </a:p>
                  </a:txBody>
                  <a:tcPr anchor="ctr">
                    <a:solidFill>
                      <a:schemeClr val="tx2">
                        <a:lumMod val="60000"/>
                        <a:lumOff val="40000"/>
                      </a:schemeClr>
                    </a:solidFill>
                  </a:tcPr>
                </a:tc>
                <a:tc>
                  <a:txBody>
                    <a:bodyPr/>
                    <a:lstStyle/>
                    <a:p>
                      <a:pPr lvl="0" algn="l"/>
                      <a:r>
                        <a:rPr lang="ja-JP" altLang="en-US" sz="1500" dirty="0" smtClean="0"/>
                        <a:t>・</a:t>
                      </a:r>
                      <a:r>
                        <a:rPr lang="en-US" altLang="ja-JP" sz="1500" dirty="0" smtClean="0"/>
                        <a:t>400</a:t>
                      </a:r>
                      <a:r>
                        <a:rPr lang="ja-JP" altLang="en-US" sz="1500" dirty="0" smtClean="0"/>
                        <a:t>席</a:t>
                      </a:r>
                      <a:endParaRPr lang="en-US" altLang="ja-JP" sz="1500" dirty="0" smtClean="0"/>
                    </a:p>
                    <a:p>
                      <a:pPr lvl="0" algn="l"/>
                      <a:r>
                        <a:rPr lang="ja-JP" altLang="en-US" sz="1500" dirty="0" smtClean="0"/>
                        <a:t>・フロア</a:t>
                      </a:r>
                      <a:r>
                        <a:rPr lang="en-US" altLang="ja-JP" sz="1500" dirty="0" smtClean="0"/>
                        <a:t>1</a:t>
                      </a:r>
                      <a:r>
                        <a:rPr lang="ja-JP" altLang="en-US" sz="1500" dirty="0" smtClean="0"/>
                        <a:t>階（</a:t>
                      </a:r>
                      <a:r>
                        <a:rPr lang="en-US" altLang="ja-JP" sz="1500" dirty="0" smtClean="0"/>
                        <a:t>13</a:t>
                      </a:r>
                      <a:r>
                        <a:rPr lang="ja-JP" altLang="en-US" sz="1500" dirty="0" smtClean="0"/>
                        <a:t>テーブル）と</a:t>
                      </a:r>
                      <a:r>
                        <a:rPr lang="en-US" altLang="ja-JP" sz="1500" dirty="0" smtClean="0"/>
                        <a:t>2</a:t>
                      </a:r>
                      <a:r>
                        <a:rPr lang="ja-JP" altLang="en-US" sz="1500" dirty="0" smtClean="0"/>
                        <a:t>階（</a:t>
                      </a:r>
                      <a:r>
                        <a:rPr lang="en-US" altLang="ja-JP" sz="1500" dirty="0" smtClean="0"/>
                        <a:t>9</a:t>
                      </a:r>
                      <a:r>
                        <a:rPr lang="ja-JP" altLang="en-US" sz="1500" dirty="0" smtClean="0"/>
                        <a:t>テーブル）に分かれる</a:t>
                      </a:r>
                      <a:endParaRPr lang="en-US" sz="1500" dirty="0"/>
                    </a:p>
                  </a:txBody>
                  <a:tcPr/>
                </a:tc>
                <a:tc>
                  <a:txBody>
                    <a:bodyPr/>
                    <a:lstStyle/>
                    <a:p>
                      <a:pPr lvl="0" algn="l"/>
                      <a:r>
                        <a:rPr lang="ja-JP" altLang="en-US" sz="1500" dirty="0" smtClean="0"/>
                        <a:t>・</a:t>
                      </a:r>
                      <a:r>
                        <a:rPr lang="en-US" altLang="ja-JP" sz="1500" dirty="0" smtClean="0"/>
                        <a:t>1,000</a:t>
                      </a:r>
                      <a:r>
                        <a:rPr lang="ja-JP" altLang="en-US" sz="1500" dirty="0" smtClean="0"/>
                        <a:t>席</a:t>
                      </a:r>
                      <a:endParaRPr lang="en-US" altLang="ja-JP" sz="1500" dirty="0" smtClean="0"/>
                    </a:p>
                    <a:p>
                      <a:pPr lvl="0" algn="l"/>
                      <a:r>
                        <a:rPr lang="ja-JP" altLang="en-US" sz="1500" dirty="0" smtClean="0"/>
                        <a:t>・</a:t>
                      </a:r>
                      <a:r>
                        <a:rPr lang="en-US" altLang="ja-JP" sz="1500" dirty="0" smtClean="0"/>
                        <a:t>1</a:t>
                      </a:r>
                      <a:r>
                        <a:rPr lang="ja-JP" altLang="en-US" sz="1500" dirty="0" smtClean="0"/>
                        <a:t>～</a:t>
                      </a:r>
                      <a:r>
                        <a:rPr lang="en-US" altLang="ja-JP" sz="1500" dirty="0" smtClean="0"/>
                        <a:t>5</a:t>
                      </a:r>
                      <a:r>
                        <a:rPr lang="ja-JP" altLang="en-US" sz="1500" dirty="0" smtClean="0"/>
                        <a:t>テーブル用の個室あり</a:t>
                      </a:r>
                      <a:endParaRPr lang="en-US" altLang="ja-JP" sz="1500" dirty="0" smtClean="0"/>
                    </a:p>
                    <a:p>
                      <a:pPr lvl="0" algn="l"/>
                      <a:endParaRPr lang="en-US" sz="1500" dirty="0"/>
                    </a:p>
                  </a:txBody>
                  <a:tcPr/>
                </a:tc>
                <a:tc>
                  <a:txBody>
                    <a:bodyPr/>
                    <a:lstStyle/>
                    <a:p>
                      <a:pPr lvl="0" algn="l"/>
                      <a:r>
                        <a:rPr lang="ja-JP" altLang="en-US" sz="1500" dirty="0" smtClean="0"/>
                        <a:t>・</a:t>
                      </a:r>
                      <a:r>
                        <a:rPr lang="en-US" altLang="ja-JP" sz="1500" dirty="0" smtClean="0"/>
                        <a:t>200</a:t>
                      </a:r>
                      <a:r>
                        <a:rPr lang="ja-JP" altLang="en-US" sz="1500" dirty="0" smtClean="0"/>
                        <a:t>席</a:t>
                      </a:r>
                      <a:endParaRPr lang="en-US" altLang="ja-JP" sz="1500" dirty="0" smtClean="0"/>
                    </a:p>
                    <a:p>
                      <a:pPr lvl="0" algn="l"/>
                      <a:r>
                        <a:rPr lang="ja-JP" altLang="en-US" sz="1500" dirty="0" smtClean="0"/>
                        <a:t>・キャノピー設置で</a:t>
                      </a:r>
                      <a:r>
                        <a:rPr lang="en-US" altLang="ja-JP" sz="1500" dirty="0" smtClean="0"/>
                        <a:t>800</a:t>
                      </a:r>
                      <a:r>
                        <a:rPr lang="ja-JP" altLang="en-US" sz="1500" dirty="0" smtClean="0"/>
                        <a:t>名　　対応可</a:t>
                      </a:r>
                      <a:endParaRPr lang="en-US" altLang="ja-JP" sz="1500" dirty="0" smtClean="0"/>
                    </a:p>
                  </a:txBody>
                  <a:tcPr/>
                </a:tc>
              </a:tr>
              <a:tr h="1203092">
                <a:tc>
                  <a:txBody>
                    <a:bodyPr/>
                    <a:lstStyle/>
                    <a:p>
                      <a:pPr algn="ctr"/>
                      <a:r>
                        <a:rPr lang="ja-JP" altLang="en-US" sz="1500" b="1" smtClean="0">
                          <a:solidFill>
                            <a:schemeClr val="tx1"/>
                          </a:solidFill>
                        </a:rPr>
                        <a:t>お勧めポイント</a:t>
                      </a:r>
                      <a:endParaRPr lang="en-US" altLang="ja-JP" sz="1500" b="1" dirty="0" smtClean="0">
                        <a:solidFill>
                          <a:schemeClr val="tx1"/>
                        </a:solidFill>
                      </a:endParaRPr>
                    </a:p>
                  </a:txBody>
                  <a:tcPr anchor="ctr">
                    <a:solidFill>
                      <a:schemeClr val="tx2">
                        <a:lumMod val="60000"/>
                        <a:lumOff val="40000"/>
                      </a:schemeClr>
                    </a:solidFill>
                  </a:tcPr>
                </a:tc>
                <a:tc>
                  <a:txBody>
                    <a:bodyPr/>
                    <a:lstStyle/>
                    <a:p>
                      <a:pPr lvl="0" algn="l"/>
                      <a:r>
                        <a:rPr lang="ja-JP" altLang="en-US" sz="1500" dirty="0" smtClean="0"/>
                        <a:t>・グループが多く対応に慣れている</a:t>
                      </a:r>
                      <a:endParaRPr lang="en-US" altLang="ja-JP" sz="1500" dirty="0" smtClean="0"/>
                    </a:p>
                    <a:p>
                      <a:pPr lvl="0" algn="l"/>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smtClean="0"/>
                        <a:t>・ペナン最大のレストラン</a:t>
                      </a:r>
                      <a:endParaRPr lang="en-US" altLang="ja-JP" sz="15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smtClean="0"/>
                        <a:t>・結婚式などグループ利用が多く対応に慣れている</a:t>
                      </a:r>
                      <a:endParaRPr lang="en-US" altLang="ja-JP" sz="15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smtClean="0"/>
                        <a:t>・まだ新しい</a:t>
                      </a:r>
                      <a:endParaRPr lang="en-US" altLang="ja-JP" sz="1500" dirty="0" smtClean="0"/>
                    </a:p>
                    <a:p>
                      <a:pPr lvl="0" algn="l"/>
                      <a:endParaRPr lang="en-US" sz="1500" dirty="0"/>
                    </a:p>
                  </a:txBody>
                  <a:tcPr/>
                </a:tc>
                <a:tc>
                  <a:txBody>
                    <a:bodyPr/>
                    <a:lstStyle/>
                    <a:p>
                      <a:pPr lvl="0" algn="l"/>
                      <a:r>
                        <a:rPr lang="ja-JP" altLang="en-US" sz="1500" dirty="0" smtClean="0"/>
                        <a:t>・ハラルの為</a:t>
                      </a:r>
                      <a:r>
                        <a:rPr lang="en-US" altLang="ja-JP" sz="1500" dirty="0" smtClean="0"/>
                        <a:t>B&amp;S</a:t>
                      </a:r>
                      <a:r>
                        <a:rPr lang="ja-JP" altLang="en-US" sz="1500" dirty="0" smtClean="0"/>
                        <a:t>に対応可</a:t>
                      </a:r>
                      <a:endParaRPr lang="en-US" altLang="ja-JP" sz="1500" dirty="0" smtClean="0"/>
                    </a:p>
                    <a:p>
                      <a:pPr lvl="0" algn="l"/>
                      <a:r>
                        <a:rPr lang="ja-JP" altLang="en-US" sz="1500" dirty="0" smtClean="0"/>
                        <a:t>・レストラン自体は</a:t>
                      </a:r>
                      <a:r>
                        <a:rPr lang="en-US" altLang="ja-JP" sz="1500" dirty="0" smtClean="0"/>
                        <a:t>200</a:t>
                      </a:r>
                      <a:r>
                        <a:rPr lang="ja-JP" altLang="en-US" sz="1500" dirty="0" smtClean="0"/>
                        <a:t>名程だが、フォイヤ</a:t>
                      </a:r>
                      <a:r>
                        <a:rPr lang="en-US" altLang="ja-JP" sz="1500" dirty="0" smtClean="0"/>
                        <a:t>―</a:t>
                      </a:r>
                      <a:r>
                        <a:rPr lang="ja-JP" altLang="en-US" sz="1500" dirty="0" smtClean="0"/>
                        <a:t>にキャノピーが設置でき、色々なグループサイズに対応可。</a:t>
                      </a:r>
                      <a:endParaRPr lang="en-US" sz="1500" dirty="0" smtClean="0"/>
                    </a:p>
                  </a:txBody>
                  <a:tcPr/>
                </a:tc>
              </a:tr>
              <a:tr h="576182">
                <a:tc>
                  <a:txBody>
                    <a:bodyPr/>
                    <a:lstStyle/>
                    <a:p>
                      <a:pPr algn="ctr"/>
                      <a:r>
                        <a:rPr lang="ja-JP" altLang="en-US" sz="1500" b="1" smtClean="0">
                          <a:solidFill>
                            <a:schemeClr val="tx1"/>
                          </a:solidFill>
                        </a:rPr>
                        <a:t>難点</a:t>
                      </a:r>
                      <a:endParaRPr lang="en-US" sz="1500" b="1" dirty="0">
                        <a:solidFill>
                          <a:schemeClr val="tx1"/>
                        </a:solidFill>
                      </a:endParaRPr>
                    </a:p>
                  </a:txBody>
                  <a:tcPr anchor="ctr">
                    <a:solidFill>
                      <a:schemeClr val="tx2">
                        <a:lumMod val="60000"/>
                        <a:lumOff val="40000"/>
                      </a:schemeClr>
                    </a:solidFill>
                  </a:tcPr>
                </a:tc>
                <a:tc>
                  <a:txBody>
                    <a:bodyPr/>
                    <a:lstStyle/>
                    <a:p>
                      <a:pPr lvl="0" algn="l"/>
                      <a:r>
                        <a:rPr lang="ja-JP" altLang="en-US" sz="1500" dirty="0" smtClean="0"/>
                        <a:t>レストラン桟橋から干潮時に海周辺のゴミが見える</a:t>
                      </a:r>
                      <a:endParaRPr lang="en-US" sz="1500" dirty="0"/>
                    </a:p>
                  </a:txBody>
                  <a:tcPr/>
                </a:tc>
                <a:tc>
                  <a:txBody>
                    <a:bodyPr/>
                    <a:lstStyle/>
                    <a:p>
                      <a:pPr lvl="0" algn="l"/>
                      <a:r>
                        <a:rPr lang="ja-JP" altLang="en-US" sz="1500" dirty="0" smtClean="0"/>
                        <a:t>タイムススクエアの外からエスカレーターで直結</a:t>
                      </a:r>
                      <a:endParaRPr lang="en-US" sz="1500" dirty="0"/>
                    </a:p>
                  </a:txBody>
                  <a:tcPr/>
                </a:tc>
                <a:tc>
                  <a:txBody>
                    <a:bodyPr/>
                    <a:lstStyle/>
                    <a:p>
                      <a:pPr lvl="0" algn="l"/>
                      <a:r>
                        <a:rPr lang="ja-JP" altLang="en-US" sz="1500" dirty="0" smtClean="0"/>
                        <a:t>部屋に仕切りが多く、全体が見渡せない</a:t>
                      </a:r>
                      <a:endParaRPr lang="en-US" sz="1500" dirty="0"/>
                    </a:p>
                  </a:txBody>
                  <a:tcP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9656" y="1641952"/>
            <a:ext cx="2498271" cy="149123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1" y="1631427"/>
            <a:ext cx="2385184" cy="15122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784" y="1649209"/>
            <a:ext cx="2371871" cy="1483978"/>
          </a:xfrm>
          <a:prstGeom prst="rect">
            <a:avLst/>
          </a:prstGeom>
        </p:spPr>
      </p:pic>
    </p:spTree>
    <p:extLst>
      <p:ext uri="{BB962C8B-B14F-4D97-AF65-F5344CB8AC3E}">
        <p14:creationId xmlns:p14="http://schemas.microsoft.com/office/powerpoint/2010/main" val="313465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669900"/>
          </a:solidFill>
        </p:spPr>
        <p:txBody>
          <a:bodyPr>
            <a:normAutofit/>
          </a:bodyPr>
          <a:lstStyle/>
          <a:p>
            <a:pPr algn="l"/>
            <a:r>
              <a:rPr lang="ja-JP" altLang="en-US" dirty="0" smtClean="0"/>
              <a:t>　</a:t>
            </a:r>
            <a:r>
              <a:rPr lang="ja-JP" altLang="en-US" sz="4200" dirty="0">
                <a:solidFill>
                  <a:schemeClr val="bg1"/>
                </a:solidFill>
              </a:rPr>
              <a:t>目次</a:t>
            </a:r>
            <a:endParaRPr lang="en-US" sz="4200" b="1" dirty="0">
              <a:solidFill>
                <a:schemeClr val="bg1"/>
              </a:solidFill>
            </a:endParaRPr>
          </a:p>
        </p:txBody>
      </p:sp>
      <p:sp>
        <p:nvSpPr>
          <p:cNvPr id="2" name="Content Placeholder 1"/>
          <p:cNvSpPr>
            <a:spLocks noGrp="1"/>
          </p:cNvSpPr>
          <p:nvPr>
            <p:ph idx="1"/>
          </p:nvPr>
        </p:nvSpPr>
        <p:spPr>
          <a:xfrm>
            <a:off x="457200" y="1600200"/>
            <a:ext cx="8229600" cy="5181600"/>
          </a:xfrm>
          <a:solidFill>
            <a:srgbClr val="99FF66"/>
          </a:solidFill>
        </p:spPr>
        <p:txBody>
          <a:bodyPr>
            <a:normAutofit fontScale="92500" lnSpcReduction="20000"/>
          </a:bodyPr>
          <a:lstStyle/>
          <a:p>
            <a:pPr marL="0" indent="0">
              <a:buNone/>
            </a:pPr>
            <a:r>
              <a:rPr kumimoji="1" lang="en-US" altLang="ja-JP" dirty="0" smtClean="0"/>
              <a:t>1.</a:t>
            </a:r>
            <a:r>
              <a:rPr kumimoji="1" lang="ja-JP" altLang="en-US" dirty="0" smtClean="0"/>
              <a:t>　ペナンマップ</a:t>
            </a:r>
            <a:endParaRPr kumimoji="1" lang="en-US" altLang="ja-JP" dirty="0" smtClean="0"/>
          </a:p>
          <a:p>
            <a:pPr marL="0" indent="0">
              <a:buNone/>
            </a:pPr>
            <a:r>
              <a:rPr kumimoji="1" lang="en-US" altLang="ja-JP" dirty="0" smtClean="0"/>
              <a:t>2.</a:t>
            </a:r>
            <a:r>
              <a:rPr kumimoji="1" lang="ja-JP" altLang="en-US" dirty="0"/>
              <a:t>　</a:t>
            </a:r>
            <a:r>
              <a:rPr kumimoji="1" lang="ja-JP" altLang="en-US" dirty="0" smtClean="0"/>
              <a:t>お勧めアクティビティーや班別学習コース</a:t>
            </a:r>
            <a:endParaRPr kumimoji="1" lang="en-US" altLang="ja-JP" dirty="0" smtClean="0"/>
          </a:p>
          <a:p>
            <a:pPr marL="0" indent="0">
              <a:buNone/>
            </a:pPr>
            <a:r>
              <a:rPr kumimoji="1" lang="ja-JP" altLang="en-US" sz="2000" b="1" dirty="0" smtClean="0"/>
              <a:t>①文化交流・マレー村訪問（レラウ村）</a:t>
            </a:r>
            <a:endParaRPr kumimoji="1" lang="en-US" altLang="ja-JP" sz="2000" b="1" dirty="0" smtClean="0"/>
          </a:p>
          <a:p>
            <a:pPr marL="0" indent="0">
              <a:buNone/>
            </a:pPr>
            <a:r>
              <a:rPr kumimoji="1" lang="ja-JP" altLang="en-US" sz="2000" b="1" dirty="0" smtClean="0"/>
              <a:t>②国立マレーシア科学大学語学研修と</a:t>
            </a:r>
            <a:r>
              <a:rPr kumimoji="1" lang="en-US" altLang="ja-JP" sz="2000" b="1" dirty="0" smtClean="0"/>
              <a:t>B&amp;S</a:t>
            </a:r>
          </a:p>
          <a:p>
            <a:pPr marL="0" indent="0">
              <a:buNone/>
            </a:pPr>
            <a:r>
              <a:rPr kumimoji="1" lang="ja-JP" altLang="en-US" sz="2000" b="1" dirty="0" smtClean="0"/>
              <a:t>③ハラル</a:t>
            </a:r>
            <a:r>
              <a:rPr kumimoji="1" lang="ja-JP" altLang="en-US" sz="2000" b="1" dirty="0"/>
              <a:t>工場見学と</a:t>
            </a:r>
            <a:r>
              <a:rPr kumimoji="1" lang="en-US" altLang="ja-JP" sz="2000" b="1" dirty="0"/>
              <a:t>USM</a:t>
            </a:r>
            <a:r>
              <a:rPr kumimoji="1" lang="ja-JP" altLang="en-US" sz="2000" b="1" dirty="0"/>
              <a:t>訪問・学生交流</a:t>
            </a:r>
            <a:endParaRPr kumimoji="1" lang="en-US" altLang="ja-JP" sz="2000" b="1" dirty="0"/>
          </a:p>
          <a:p>
            <a:pPr marL="0" indent="0">
              <a:buNone/>
            </a:pPr>
            <a:r>
              <a:rPr kumimoji="1" lang="ja-JP" altLang="en-US" sz="2000" b="1" dirty="0" smtClean="0"/>
              <a:t>④農業</a:t>
            </a:r>
            <a:r>
              <a:rPr kumimoji="1" lang="ja-JP" altLang="en-US" sz="2000" b="1" dirty="0"/>
              <a:t>体験と半日ホームステイ</a:t>
            </a:r>
            <a:endParaRPr kumimoji="1" lang="en-US" altLang="ja-JP" sz="2000" b="1" dirty="0"/>
          </a:p>
          <a:p>
            <a:pPr marL="0" indent="0">
              <a:buNone/>
            </a:pPr>
            <a:r>
              <a:rPr kumimoji="1" lang="ja-JP" altLang="en-US" sz="2000" b="1" dirty="0"/>
              <a:t>⑤</a:t>
            </a:r>
            <a:r>
              <a:rPr kumimoji="1" lang="ja-JP" altLang="en-US" sz="2000" b="1" dirty="0" smtClean="0"/>
              <a:t>オランウータン保護センター訪問と講話</a:t>
            </a:r>
            <a:endParaRPr kumimoji="1" lang="en-US" altLang="ja-JP" sz="2000" b="1" dirty="0" smtClean="0"/>
          </a:p>
          <a:p>
            <a:pPr marL="0" indent="0">
              <a:buNone/>
            </a:pPr>
            <a:r>
              <a:rPr kumimoji="1" lang="ja-JP" altLang="en-US" sz="2000" b="1" dirty="0"/>
              <a:t>⑥</a:t>
            </a:r>
            <a:r>
              <a:rPr kumimoji="1" lang="ja-JP" altLang="en-US" sz="2000" b="1" dirty="0" smtClean="0"/>
              <a:t>ペナン特産品見学と文化体験</a:t>
            </a:r>
            <a:endParaRPr kumimoji="1" lang="en-US" altLang="ja-JP" sz="2000" b="1" dirty="0" smtClean="0"/>
          </a:p>
          <a:p>
            <a:pPr marL="0" indent="0">
              <a:buNone/>
            </a:pPr>
            <a:r>
              <a:rPr kumimoji="1" lang="ja-JP" altLang="en-US" sz="2000" b="1" dirty="0"/>
              <a:t>⑦</a:t>
            </a:r>
            <a:r>
              <a:rPr kumimoji="1" lang="ja-JP" altLang="en-US" sz="2000" b="1" dirty="0" smtClean="0"/>
              <a:t>専門家の講話・ハラル工場・日系企業訪問</a:t>
            </a:r>
            <a:endParaRPr kumimoji="1" lang="en-US" altLang="ja-JP" sz="2000" b="1" dirty="0" smtClean="0"/>
          </a:p>
          <a:p>
            <a:pPr marL="0" indent="0">
              <a:buNone/>
            </a:pPr>
            <a:r>
              <a:rPr kumimoji="1" lang="ja-JP" altLang="en-US" sz="2000" b="1" dirty="0"/>
              <a:t>⑧</a:t>
            </a:r>
            <a:r>
              <a:rPr kumimoji="1" lang="ja-JP" altLang="en-US" sz="2000" b="1" dirty="0" smtClean="0"/>
              <a:t>ボランティア研修</a:t>
            </a:r>
            <a:endParaRPr kumimoji="1" lang="en-US" altLang="ja-JP" sz="2000" b="1" dirty="0" smtClean="0"/>
          </a:p>
          <a:p>
            <a:pPr marL="0" indent="0">
              <a:buNone/>
            </a:pPr>
            <a:r>
              <a:rPr kumimoji="1" lang="ja-JP" altLang="en-US" sz="2000" b="1" dirty="0" smtClean="0"/>
              <a:t>⑨自然学習</a:t>
            </a:r>
            <a:endParaRPr kumimoji="1" lang="en-US" altLang="ja-JP" sz="2000" b="1" dirty="0" smtClean="0"/>
          </a:p>
          <a:p>
            <a:pPr marL="0" indent="0">
              <a:buNone/>
            </a:pPr>
            <a:r>
              <a:rPr kumimoji="1" lang="ja-JP" altLang="en-US" dirty="0" smtClean="0"/>
              <a:t>３</a:t>
            </a:r>
            <a:r>
              <a:rPr kumimoji="1" lang="en-US" altLang="ja-JP" dirty="0" smtClean="0"/>
              <a:t>.</a:t>
            </a:r>
            <a:r>
              <a:rPr kumimoji="1" lang="ja-JP" altLang="en-US" dirty="0" smtClean="0"/>
              <a:t>　交流</a:t>
            </a:r>
            <a:r>
              <a:rPr kumimoji="1" lang="ja-JP" altLang="en-US" dirty="0"/>
              <a:t>可能な学校紹介（</a:t>
            </a:r>
            <a:r>
              <a:rPr kumimoji="1" lang="en-US" altLang="ja-JP" dirty="0"/>
              <a:t>6</a:t>
            </a:r>
            <a:r>
              <a:rPr kumimoji="1" lang="ja-JP" altLang="en-US" dirty="0"/>
              <a:t>校）</a:t>
            </a:r>
            <a:endParaRPr kumimoji="1" lang="en-US" altLang="ja-JP" dirty="0"/>
          </a:p>
          <a:p>
            <a:pPr marL="0" indent="0">
              <a:buNone/>
            </a:pPr>
            <a:r>
              <a:rPr kumimoji="1" lang="ja-JP" altLang="en-US" dirty="0" smtClean="0"/>
              <a:t>４．お勧めホテル</a:t>
            </a:r>
            <a:endParaRPr kumimoji="1" lang="en-US" altLang="ja-JP" dirty="0" smtClean="0"/>
          </a:p>
          <a:p>
            <a:pPr marL="0" indent="0">
              <a:buNone/>
            </a:pPr>
            <a:r>
              <a:rPr kumimoji="1" lang="ja-JP" altLang="en-US" dirty="0" smtClean="0"/>
              <a:t>５．お勧め大型レストラン</a:t>
            </a:r>
            <a:endParaRPr kumimoji="1" lang="en-US" altLang="ja-JP" dirty="0" smtClean="0"/>
          </a:p>
          <a:p>
            <a:pPr marL="0" indent="0">
              <a:buNone/>
            </a:pPr>
            <a:endParaRPr kumimoji="1" lang="en-US" altLang="ja-JP" sz="2000" b="1" dirty="0" smtClean="0"/>
          </a:p>
          <a:p>
            <a:pPr marL="0" indent="0">
              <a:buNone/>
            </a:pPr>
            <a:endParaRPr kumimoji="1" lang="en-US" altLang="ja-JP" sz="2000" b="1" dirty="0" smtClean="0"/>
          </a:p>
          <a:p>
            <a:pPr marL="0" indent="0">
              <a:buNone/>
            </a:pPr>
            <a:endParaRPr kumimoji="1" lang="en-US" altLang="ja-JP" sz="2000" dirty="0" smtClean="0"/>
          </a:p>
          <a:p>
            <a:pPr marL="0" indent="0">
              <a:buNone/>
            </a:pPr>
            <a:endParaRPr kumimoji="1" lang="ja-JP" altLang="en-US" dirty="0"/>
          </a:p>
        </p:txBody>
      </p:sp>
    </p:spTree>
    <p:extLst>
      <p:ext uri="{BB962C8B-B14F-4D97-AF65-F5344CB8AC3E}">
        <p14:creationId xmlns:p14="http://schemas.microsoft.com/office/powerpoint/2010/main" val="2942286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669900"/>
          </a:solidFill>
        </p:spPr>
        <p:txBody>
          <a:bodyPr>
            <a:normAutofit fontScale="90000"/>
          </a:bodyPr>
          <a:lstStyle/>
          <a:p>
            <a:pPr algn="l"/>
            <a:r>
              <a:rPr lang="ja-JP" altLang="en-US" dirty="0" smtClean="0"/>
              <a:t>　</a:t>
            </a:r>
            <a:r>
              <a:rPr lang="ja-JP" altLang="en-US" dirty="0" smtClean="0">
                <a:solidFill>
                  <a:schemeClr val="bg1"/>
                </a:solidFill>
              </a:rPr>
              <a:t>１．</a:t>
            </a:r>
            <a:r>
              <a:rPr lang="ja-JP" altLang="en-US" sz="4200" dirty="0" smtClean="0">
                <a:solidFill>
                  <a:schemeClr val="bg1"/>
                </a:solidFill>
              </a:rPr>
              <a:t>ペナンマップ</a:t>
            </a:r>
            <a:endParaRPr lang="en-US" sz="42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1219200"/>
            <a:ext cx="6859813" cy="5257800"/>
          </a:xfrm>
          <a:prstGeom prst="rect">
            <a:avLst/>
          </a:prstGeom>
        </p:spPr>
      </p:pic>
      <p:sp>
        <p:nvSpPr>
          <p:cNvPr id="7" name="Flowchart: Connector 6"/>
          <p:cNvSpPr/>
          <p:nvPr/>
        </p:nvSpPr>
        <p:spPr>
          <a:xfrm>
            <a:off x="5845628" y="4927471"/>
            <a:ext cx="457200" cy="4572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1</a:t>
            </a:r>
            <a:endParaRPr kumimoji="1" lang="ja-JP" altLang="en-US" b="1" dirty="0">
              <a:solidFill>
                <a:schemeClr val="tx1"/>
              </a:solidFill>
            </a:endParaRPr>
          </a:p>
        </p:txBody>
      </p:sp>
      <p:sp>
        <p:nvSpPr>
          <p:cNvPr id="8" name="Flowchart: Connector 7"/>
          <p:cNvSpPr/>
          <p:nvPr/>
        </p:nvSpPr>
        <p:spPr>
          <a:xfrm>
            <a:off x="2946400" y="4419600"/>
            <a:ext cx="457200" cy="4572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2</a:t>
            </a:r>
            <a:endParaRPr kumimoji="1" lang="ja-JP" altLang="en-US" b="1" dirty="0">
              <a:solidFill>
                <a:schemeClr val="tx1"/>
              </a:solidFill>
            </a:endParaRPr>
          </a:p>
        </p:txBody>
      </p:sp>
      <p:sp>
        <p:nvSpPr>
          <p:cNvPr id="9" name="Flowchart: Connector 8"/>
          <p:cNvSpPr/>
          <p:nvPr/>
        </p:nvSpPr>
        <p:spPr>
          <a:xfrm>
            <a:off x="6074228" y="4343400"/>
            <a:ext cx="402771" cy="439056"/>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3</a:t>
            </a:r>
            <a:endParaRPr kumimoji="1" lang="ja-JP" altLang="en-US" b="1" dirty="0">
              <a:solidFill>
                <a:schemeClr val="tx1"/>
              </a:solidFill>
            </a:endParaRPr>
          </a:p>
        </p:txBody>
      </p:sp>
      <p:sp>
        <p:nvSpPr>
          <p:cNvPr id="10" name="Flowchart: Connector 9"/>
          <p:cNvSpPr/>
          <p:nvPr/>
        </p:nvSpPr>
        <p:spPr>
          <a:xfrm>
            <a:off x="1054100" y="4782456"/>
            <a:ext cx="457200" cy="4572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4</a:t>
            </a:r>
            <a:endParaRPr kumimoji="1" lang="ja-JP" altLang="en-US" b="1" dirty="0">
              <a:solidFill>
                <a:schemeClr val="tx1"/>
              </a:solidFill>
            </a:endParaRPr>
          </a:p>
        </p:txBody>
      </p:sp>
      <p:sp>
        <p:nvSpPr>
          <p:cNvPr id="11" name="Flowchart: Connector 10"/>
          <p:cNvSpPr/>
          <p:nvPr/>
        </p:nvSpPr>
        <p:spPr>
          <a:xfrm>
            <a:off x="6992256" y="1473304"/>
            <a:ext cx="399143" cy="355495"/>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1</a:t>
            </a:r>
            <a:endParaRPr kumimoji="1" lang="ja-JP" altLang="en-US" b="1" dirty="0">
              <a:solidFill>
                <a:schemeClr val="tx1"/>
              </a:solidFill>
            </a:endParaRPr>
          </a:p>
        </p:txBody>
      </p:sp>
      <p:sp>
        <p:nvSpPr>
          <p:cNvPr id="12" name="Flowchart: Connector 11"/>
          <p:cNvSpPr/>
          <p:nvPr/>
        </p:nvSpPr>
        <p:spPr>
          <a:xfrm>
            <a:off x="6992256" y="2048397"/>
            <a:ext cx="399144" cy="346459"/>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2</a:t>
            </a:r>
            <a:endParaRPr kumimoji="1" lang="ja-JP" altLang="en-US" b="1" dirty="0">
              <a:solidFill>
                <a:schemeClr val="tx1"/>
              </a:solidFill>
            </a:endParaRPr>
          </a:p>
        </p:txBody>
      </p:sp>
      <p:sp>
        <p:nvSpPr>
          <p:cNvPr id="13" name="Flowchart: Connector 12"/>
          <p:cNvSpPr/>
          <p:nvPr/>
        </p:nvSpPr>
        <p:spPr>
          <a:xfrm>
            <a:off x="6992257" y="2645552"/>
            <a:ext cx="402772" cy="373417"/>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3</a:t>
            </a:r>
            <a:endParaRPr kumimoji="1" lang="ja-JP" altLang="en-US" b="1" dirty="0">
              <a:solidFill>
                <a:schemeClr val="tx1"/>
              </a:solidFill>
            </a:endParaRPr>
          </a:p>
        </p:txBody>
      </p:sp>
      <p:sp>
        <p:nvSpPr>
          <p:cNvPr id="14" name="Flowchart: Connector 13"/>
          <p:cNvSpPr/>
          <p:nvPr/>
        </p:nvSpPr>
        <p:spPr>
          <a:xfrm>
            <a:off x="6968671" y="3236690"/>
            <a:ext cx="422728" cy="386119"/>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4</a:t>
            </a:r>
            <a:endParaRPr kumimoji="1" lang="ja-JP" altLang="en-US" b="1" dirty="0">
              <a:solidFill>
                <a:schemeClr val="tx1"/>
              </a:solidFill>
            </a:endParaRPr>
          </a:p>
        </p:txBody>
      </p:sp>
      <p:sp>
        <p:nvSpPr>
          <p:cNvPr id="16" name="TextBox 15"/>
          <p:cNvSpPr txBox="1"/>
          <p:nvPr/>
        </p:nvSpPr>
        <p:spPr>
          <a:xfrm>
            <a:off x="7447642" y="1473305"/>
            <a:ext cx="1447800" cy="307777"/>
          </a:xfrm>
          <a:prstGeom prst="rect">
            <a:avLst/>
          </a:prstGeom>
          <a:noFill/>
        </p:spPr>
        <p:txBody>
          <a:bodyPr wrap="square" rtlCol="0">
            <a:spAutoFit/>
          </a:bodyPr>
          <a:lstStyle/>
          <a:p>
            <a:r>
              <a:rPr kumimoji="1" lang="ja-JP" altLang="en-US" sz="1400" dirty="0" smtClean="0"/>
              <a:t>レラウ村</a:t>
            </a:r>
            <a:endParaRPr kumimoji="1" lang="ja-JP" altLang="en-US" sz="1400" dirty="0"/>
          </a:p>
        </p:txBody>
      </p:sp>
      <p:sp>
        <p:nvSpPr>
          <p:cNvPr id="17" name="TextBox 16"/>
          <p:cNvSpPr txBox="1"/>
          <p:nvPr/>
        </p:nvSpPr>
        <p:spPr>
          <a:xfrm>
            <a:off x="7427684" y="2048398"/>
            <a:ext cx="1752600" cy="523220"/>
          </a:xfrm>
          <a:prstGeom prst="rect">
            <a:avLst/>
          </a:prstGeom>
          <a:noFill/>
        </p:spPr>
        <p:txBody>
          <a:bodyPr wrap="square" rtlCol="0">
            <a:spAutoFit/>
          </a:bodyPr>
          <a:lstStyle/>
          <a:p>
            <a:r>
              <a:rPr kumimoji="1" lang="ja-JP" altLang="en-US" sz="1400" dirty="0" smtClean="0"/>
              <a:t>マレーシア科学大学（</a:t>
            </a:r>
            <a:r>
              <a:rPr kumimoji="1" lang="en-US" altLang="ja-JP" sz="1400" dirty="0" smtClean="0"/>
              <a:t>USM)</a:t>
            </a:r>
            <a:endParaRPr kumimoji="1" lang="ja-JP" altLang="en-US" sz="1400" dirty="0"/>
          </a:p>
        </p:txBody>
      </p:sp>
      <p:sp>
        <p:nvSpPr>
          <p:cNvPr id="18" name="TextBox 17"/>
          <p:cNvSpPr txBox="1"/>
          <p:nvPr/>
        </p:nvSpPr>
        <p:spPr>
          <a:xfrm>
            <a:off x="7447642" y="2645553"/>
            <a:ext cx="1848758" cy="492443"/>
          </a:xfrm>
          <a:prstGeom prst="rect">
            <a:avLst/>
          </a:prstGeom>
          <a:noFill/>
        </p:spPr>
        <p:txBody>
          <a:bodyPr wrap="square" rtlCol="0">
            <a:spAutoFit/>
          </a:bodyPr>
          <a:lstStyle/>
          <a:p>
            <a:r>
              <a:rPr kumimoji="1" lang="ja-JP" altLang="en-US" sz="1300" dirty="0" smtClean="0"/>
              <a:t>ハラル・</a:t>
            </a:r>
            <a:endParaRPr kumimoji="1" lang="en-US" altLang="ja-JP" sz="1300" dirty="0" smtClean="0"/>
          </a:p>
          <a:p>
            <a:r>
              <a:rPr kumimoji="1" lang="ja-JP" altLang="en-US" sz="1300" dirty="0" smtClean="0"/>
              <a:t>インダストリアルパーク</a:t>
            </a:r>
            <a:endParaRPr kumimoji="1" lang="ja-JP" altLang="en-US" sz="1300" dirty="0"/>
          </a:p>
        </p:txBody>
      </p:sp>
      <p:sp>
        <p:nvSpPr>
          <p:cNvPr id="20" name="TextBox 19"/>
          <p:cNvSpPr txBox="1"/>
          <p:nvPr/>
        </p:nvSpPr>
        <p:spPr>
          <a:xfrm>
            <a:off x="7580084" y="3269735"/>
            <a:ext cx="1613482" cy="307777"/>
          </a:xfrm>
          <a:prstGeom prst="rect">
            <a:avLst/>
          </a:prstGeom>
          <a:noFill/>
        </p:spPr>
        <p:txBody>
          <a:bodyPr wrap="square" rtlCol="0">
            <a:spAutoFit/>
          </a:bodyPr>
          <a:lstStyle/>
          <a:p>
            <a:r>
              <a:rPr kumimoji="1" lang="ja-JP" altLang="en-US" sz="1400" dirty="0" smtClean="0"/>
              <a:t>バリ</a:t>
            </a:r>
            <a:r>
              <a:rPr kumimoji="1" lang="ja-JP" altLang="en-US" sz="1400" dirty="0"/>
              <a:t>プラウ</a:t>
            </a:r>
            <a:endParaRPr kumimoji="1" lang="en-US" altLang="ja-JP" sz="1400" dirty="0" smtClean="0"/>
          </a:p>
        </p:txBody>
      </p:sp>
      <p:sp>
        <p:nvSpPr>
          <p:cNvPr id="19" name="Flowchart: Connector 18"/>
          <p:cNvSpPr/>
          <p:nvPr/>
        </p:nvSpPr>
        <p:spPr>
          <a:xfrm>
            <a:off x="6991573" y="3851300"/>
            <a:ext cx="422728" cy="386119"/>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5</a:t>
            </a:r>
            <a:endParaRPr kumimoji="1" lang="ja-JP" altLang="en-US" b="1" dirty="0">
              <a:solidFill>
                <a:schemeClr val="tx1"/>
              </a:solidFill>
            </a:endParaRPr>
          </a:p>
        </p:txBody>
      </p:sp>
      <p:sp>
        <p:nvSpPr>
          <p:cNvPr id="21" name="Flowchart: Connector 20"/>
          <p:cNvSpPr/>
          <p:nvPr/>
        </p:nvSpPr>
        <p:spPr>
          <a:xfrm>
            <a:off x="7004956" y="4455140"/>
            <a:ext cx="422728" cy="386119"/>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6</a:t>
            </a:r>
            <a:endParaRPr kumimoji="1" lang="ja-JP" altLang="en-US" b="1" dirty="0">
              <a:solidFill>
                <a:schemeClr val="tx1"/>
              </a:solidFill>
            </a:endParaRPr>
          </a:p>
        </p:txBody>
      </p:sp>
      <p:sp>
        <p:nvSpPr>
          <p:cNvPr id="24" name="TextBox 23"/>
          <p:cNvSpPr txBox="1"/>
          <p:nvPr/>
        </p:nvSpPr>
        <p:spPr>
          <a:xfrm>
            <a:off x="7580084" y="3848100"/>
            <a:ext cx="1447800" cy="307777"/>
          </a:xfrm>
          <a:prstGeom prst="rect">
            <a:avLst/>
          </a:prstGeom>
          <a:noFill/>
        </p:spPr>
        <p:txBody>
          <a:bodyPr wrap="square" rtlCol="0">
            <a:spAutoFit/>
          </a:bodyPr>
          <a:lstStyle/>
          <a:p>
            <a:r>
              <a:rPr kumimoji="1" lang="ja-JP" altLang="en-US" sz="1400" dirty="0" smtClean="0"/>
              <a:t>ブキットメラ</a:t>
            </a:r>
            <a:endParaRPr kumimoji="1" lang="ja-JP" altLang="en-US" sz="1400" dirty="0"/>
          </a:p>
        </p:txBody>
      </p:sp>
      <p:sp>
        <p:nvSpPr>
          <p:cNvPr id="25" name="Flowchart: Connector 24"/>
          <p:cNvSpPr/>
          <p:nvPr/>
        </p:nvSpPr>
        <p:spPr>
          <a:xfrm>
            <a:off x="5921827" y="5544716"/>
            <a:ext cx="422728" cy="386119"/>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5</a:t>
            </a:r>
            <a:endParaRPr kumimoji="1" lang="ja-JP" altLang="en-US" b="1" dirty="0">
              <a:solidFill>
                <a:schemeClr val="tx1"/>
              </a:solidFill>
            </a:endParaRPr>
          </a:p>
        </p:txBody>
      </p:sp>
      <p:sp>
        <p:nvSpPr>
          <p:cNvPr id="26" name="Flowchart: Connector 25"/>
          <p:cNvSpPr/>
          <p:nvPr/>
        </p:nvSpPr>
        <p:spPr>
          <a:xfrm>
            <a:off x="1594758" y="4150109"/>
            <a:ext cx="422728" cy="386119"/>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6</a:t>
            </a:r>
            <a:endParaRPr kumimoji="1" lang="ja-JP" altLang="en-US" b="1" dirty="0">
              <a:solidFill>
                <a:schemeClr val="tx1"/>
              </a:solidFill>
            </a:endParaRPr>
          </a:p>
        </p:txBody>
      </p:sp>
      <p:sp>
        <p:nvSpPr>
          <p:cNvPr id="27" name="TextBox 26"/>
          <p:cNvSpPr txBox="1"/>
          <p:nvPr/>
        </p:nvSpPr>
        <p:spPr>
          <a:xfrm>
            <a:off x="7544930" y="4369868"/>
            <a:ext cx="1599070" cy="523220"/>
          </a:xfrm>
          <a:prstGeom prst="rect">
            <a:avLst/>
          </a:prstGeom>
          <a:noFill/>
        </p:spPr>
        <p:txBody>
          <a:bodyPr wrap="square" rtlCol="0">
            <a:spAutoFit/>
          </a:bodyPr>
          <a:lstStyle/>
          <a:p>
            <a:r>
              <a:rPr kumimoji="1" lang="ja-JP" altLang="en-US" sz="1400" dirty="0" smtClean="0"/>
              <a:t>トロピカル　　　　</a:t>
            </a:r>
            <a:endParaRPr kumimoji="1" lang="en-US" altLang="ja-JP" sz="1400" dirty="0" smtClean="0"/>
          </a:p>
          <a:p>
            <a:r>
              <a:rPr kumimoji="1" lang="ja-JP" altLang="en-US" sz="1400" dirty="0" smtClean="0"/>
              <a:t>フルーツファーム</a:t>
            </a:r>
            <a:endParaRPr kumimoji="1" lang="ja-JP" altLang="en-US" sz="1400" dirty="0"/>
          </a:p>
        </p:txBody>
      </p:sp>
    </p:spTree>
    <p:extLst>
      <p:ext uri="{BB962C8B-B14F-4D97-AF65-F5344CB8AC3E}">
        <p14:creationId xmlns:p14="http://schemas.microsoft.com/office/powerpoint/2010/main" val="91539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876800" y="12192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dirty="0" smtClean="0"/>
              <a:t>村長さん挨拶</a:t>
            </a:r>
            <a:endParaRPr lang="en-US" altLang="ja-JP" dirty="0" smtClean="0"/>
          </a:p>
        </p:txBody>
      </p:sp>
      <p:sp>
        <p:nvSpPr>
          <p:cNvPr id="11" name="Rectangle 10"/>
          <p:cNvSpPr/>
          <p:nvPr/>
        </p:nvSpPr>
        <p:spPr>
          <a:xfrm>
            <a:off x="152400" y="12192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mtClean="0"/>
          </a:p>
          <a:p>
            <a:pPr algn="ctr"/>
            <a:r>
              <a:rPr lang="ja-JP" altLang="en-US" smtClean="0"/>
              <a:t>ホテル出発</a:t>
            </a:r>
            <a:endParaRPr lang="en-US" dirty="0"/>
          </a:p>
        </p:txBody>
      </p:sp>
      <p:sp>
        <p:nvSpPr>
          <p:cNvPr id="5" name="Title 1"/>
          <p:cNvSpPr>
            <a:spLocks noGrp="1"/>
          </p:cNvSpPr>
          <p:nvPr>
            <p:ph type="title"/>
          </p:nvPr>
        </p:nvSpPr>
        <p:spPr>
          <a:xfrm>
            <a:off x="27894" y="73214"/>
            <a:ext cx="9144000" cy="639762"/>
          </a:xfrm>
          <a:solidFill>
            <a:srgbClr val="669900"/>
          </a:solidFill>
        </p:spPr>
        <p:txBody>
          <a:bodyPr>
            <a:noAutofit/>
          </a:bodyPr>
          <a:lstStyle/>
          <a:p>
            <a:pPr algn="l"/>
            <a:r>
              <a:rPr lang="ja-JP" altLang="en-US" sz="3800" dirty="0" smtClean="0">
                <a:solidFill>
                  <a:schemeClr val="bg1"/>
                </a:solidFill>
              </a:rPr>
              <a:t>　</a:t>
            </a:r>
            <a:r>
              <a:rPr lang="ja-JP" altLang="en-US" sz="3200" dirty="0" smtClean="0">
                <a:solidFill>
                  <a:schemeClr val="bg1"/>
                </a:solidFill>
              </a:rPr>
              <a:t>①文化交流</a:t>
            </a:r>
            <a:r>
              <a:rPr lang="en-US" altLang="ja-JP" sz="3200" dirty="0" smtClean="0">
                <a:solidFill>
                  <a:schemeClr val="bg1"/>
                </a:solidFill>
              </a:rPr>
              <a:t>/</a:t>
            </a:r>
            <a:r>
              <a:rPr lang="ja-JP" altLang="en-US" sz="3200" dirty="0" smtClean="0">
                <a:solidFill>
                  <a:schemeClr val="bg1"/>
                </a:solidFill>
              </a:rPr>
              <a:t>マレー村訪問（ペナン・レラウ村）　</a:t>
            </a:r>
            <a:endParaRPr lang="en-US" sz="3200" b="1" dirty="0">
              <a:solidFill>
                <a:schemeClr val="bg1"/>
              </a:solidFill>
            </a:endParaRPr>
          </a:p>
        </p:txBody>
      </p:sp>
      <p:sp>
        <p:nvSpPr>
          <p:cNvPr id="6" name="Folded Corner 5"/>
          <p:cNvSpPr/>
          <p:nvPr/>
        </p:nvSpPr>
        <p:spPr>
          <a:xfrm>
            <a:off x="304800" y="10668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a:t>
            </a:r>
            <a:r>
              <a:rPr lang="en-US" altLang="ja-JP" sz="1600" dirty="0">
                <a:solidFill>
                  <a:schemeClr val="tx1"/>
                </a:solidFill>
              </a:rPr>
              <a:t>9</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14" name="Rectangle 13"/>
          <p:cNvSpPr/>
          <p:nvPr/>
        </p:nvSpPr>
        <p:spPr>
          <a:xfrm>
            <a:off x="2438400" y="12192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200" dirty="0" smtClean="0"/>
              <a:t>ウエルカム</a:t>
            </a:r>
            <a:r>
              <a:rPr lang="ja-JP" altLang="en-US" sz="1200" dirty="0"/>
              <a:t>セレモニ</a:t>
            </a:r>
            <a:r>
              <a:rPr lang="ja-JP" altLang="en-US" sz="1200" dirty="0" smtClean="0"/>
              <a:t>ー</a:t>
            </a:r>
            <a:endParaRPr lang="en-US" altLang="ja-JP" sz="1200" dirty="0" smtClean="0"/>
          </a:p>
        </p:txBody>
      </p:sp>
      <p:sp>
        <p:nvSpPr>
          <p:cNvPr id="9" name="Folded Corner 8"/>
          <p:cNvSpPr/>
          <p:nvPr/>
        </p:nvSpPr>
        <p:spPr>
          <a:xfrm>
            <a:off x="2590800" y="10668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10</a:t>
            </a:r>
            <a:r>
              <a:rPr lang="ja-JP" altLang="en-US" sz="1600" dirty="0" smtClean="0">
                <a:solidFill>
                  <a:schemeClr val="tx1"/>
                </a:solidFill>
              </a:rPr>
              <a:t>：</a:t>
            </a:r>
            <a:r>
              <a:rPr lang="en-US" altLang="ja-JP" sz="1600" dirty="0" smtClean="0">
                <a:solidFill>
                  <a:schemeClr val="tx1"/>
                </a:solidFill>
              </a:rPr>
              <a:t>0</a:t>
            </a:r>
            <a:r>
              <a:rPr lang="en-US" altLang="ja-JP" sz="1600" dirty="0">
                <a:solidFill>
                  <a:schemeClr val="tx1"/>
                </a:solidFill>
              </a:rPr>
              <a:t>0</a:t>
            </a:r>
            <a:endParaRPr lang="en-US" sz="1600" dirty="0">
              <a:solidFill>
                <a:schemeClr val="tx1"/>
              </a:solidFill>
            </a:endParaRPr>
          </a:p>
        </p:txBody>
      </p:sp>
      <p:sp>
        <p:nvSpPr>
          <p:cNvPr id="15" name="Folded Corner 14"/>
          <p:cNvSpPr/>
          <p:nvPr/>
        </p:nvSpPr>
        <p:spPr>
          <a:xfrm>
            <a:off x="5029200" y="10668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10</a:t>
            </a:r>
            <a:r>
              <a:rPr lang="ja-JP" altLang="en-US" sz="1600" dirty="0" smtClean="0">
                <a:solidFill>
                  <a:schemeClr val="tx1"/>
                </a:solidFill>
              </a:rPr>
              <a:t>：</a:t>
            </a:r>
            <a:r>
              <a:rPr lang="en-US" altLang="ja-JP" sz="1600" dirty="0" smtClean="0">
                <a:solidFill>
                  <a:schemeClr val="tx1"/>
                </a:solidFill>
              </a:rPr>
              <a:t>00-10:15</a:t>
            </a:r>
            <a:endParaRPr lang="en-US" sz="1600" dirty="0">
              <a:solidFill>
                <a:schemeClr val="tx1"/>
              </a:solidFill>
            </a:endParaRPr>
          </a:p>
        </p:txBody>
      </p:sp>
      <p:sp>
        <p:nvSpPr>
          <p:cNvPr id="24" name="Rectangle 23"/>
          <p:cNvSpPr/>
          <p:nvPr/>
        </p:nvSpPr>
        <p:spPr>
          <a:xfrm>
            <a:off x="4860508" y="4003187"/>
            <a:ext cx="1505531" cy="61685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ランチ</a:t>
            </a:r>
            <a:endParaRPr lang="en-US" altLang="ja-JP" dirty="0" smtClean="0"/>
          </a:p>
        </p:txBody>
      </p:sp>
      <p:sp>
        <p:nvSpPr>
          <p:cNvPr id="25" name="Rectangle 24"/>
          <p:cNvSpPr/>
          <p:nvPr/>
        </p:nvSpPr>
        <p:spPr>
          <a:xfrm>
            <a:off x="1995735" y="3968716"/>
            <a:ext cx="1970144"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dirty="0" smtClean="0"/>
              <a:t>お別れ</a:t>
            </a:r>
            <a:r>
              <a:rPr lang="ja-JP" altLang="en-US" dirty="0"/>
              <a:t>セレモニ</a:t>
            </a:r>
            <a:r>
              <a:rPr lang="ja-JP" altLang="en-US" dirty="0" smtClean="0"/>
              <a:t>ー</a:t>
            </a:r>
            <a:endParaRPr lang="en-US" altLang="ja-JP" dirty="0" smtClean="0"/>
          </a:p>
        </p:txBody>
      </p:sp>
      <p:sp>
        <p:nvSpPr>
          <p:cNvPr id="23" name="Folded Corner 22"/>
          <p:cNvSpPr/>
          <p:nvPr/>
        </p:nvSpPr>
        <p:spPr>
          <a:xfrm>
            <a:off x="4979760" y="374413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12</a:t>
            </a:r>
            <a:r>
              <a:rPr lang="ja-JP" altLang="en-US" sz="1600" smtClean="0">
                <a:solidFill>
                  <a:schemeClr val="tx1"/>
                </a:solidFill>
              </a:rPr>
              <a:t>：</a:t>
            </a:r>
            <a:r>
              <a:rPr lang="en-US" altLang="ja-JP" sz="1600" dirty="0" smtClean="0">
                <a:solidFill>
                  <a:schemeClr val="tx1"/>
                </a:solidFill>
              </a:rPr>
              <a:t>10-13:30</a:t>
            </a:r>
            <a:endParaRPr lang="en-US" sz="1600" dirty="0">
              <a:solidFill>
                <a:schemeClr val="tx1"/>
              </a:solidFill>
            </a:endParaRPr>
          </a:p>
        </p:txBody>
      </p:sp>
      <p:sp>
        <p:nvSpPr>
          <p:cNvPr id="26" name="Folded Corner 25"/>
          <p:cNvSpPr/>
          <p:nvPr/>
        </p:nvSpPr>
        <p:spPr>
          <a:xfrm>
            <a:off x="2333107" y="3836293"/>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14</a:t>
            </a:r>
            <a:r>
              <a:rPr lang="ja-JP" altLang="en-US" sz="1600" dirty="0" smtClean="0">
                <a:solidFill>
                  <a:schemeClr val="tx1"/>
                </a:solidFill>
              </a:rPr>
              <a:t>：</a:t>
            </a:r>
            <a:r>
              <a:rPr lang="en-US" altLang="ja-JP" sz="1600" dirty="0" smtClean="0">
                <a:solidFill>
                  <a:schemeClr val="tx1"/>
                </a:solidFill>
              </a:rPr>
              <a:t>00-15</a:t>
            </a:r>
            <a:r>
              <a:rPr lang="ja-JP" altLang="en-US" sz="1600" dirty="0" smtClean="0">
                <a:solidFill>
                  <a:schemeClr val="tx1"/>
                </a:solidFill>
              </a:rPr>
              <a:t>：</a:t>
            </a:r>
            <a:r>
              <a:rPr lang="en-US" altLang="ja-JP" sz="1600" dirty="0" smtClean="0">
                <a:solidFill>
                  <a:schemeClr val="tx1"/>
                </a:solidFill>
              </a:rPr>
              <a:t>0</a:t>
            </a:r>
            <a:r>
              <a:rPr lang="en-US" altLang="ja-JP" sz="1600" dirty="0">
                <a:solidFill>
                  <a:schemeClr val="tx1"/>
                </a:solidFill>
              </a:rPr>
              <a:t>0</a:t>
            </a:r>
            <a:endParaRPr lang="en-US" sz="1600" dirty="0">
              <a:solidFill>
                <a:schemeClr val="tx1"/>
              </a:solidFill>
            </a:endParaRPr>
          </a:p>
        </p:txBody>
      </p:sp>
      <p:sp>
        <p:nvSpPr>
          <p:cNvPr id="28" name="Rectangle 27"/>
          <p:cNvSpPr/>
          <p:nvPr/>
        </p:nvSpPr>
        <p:spPr>
          <a:xfrm>
            <a:off x="152400" y="22860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mtClean="0"/>
              <a:t>ホテル帰着</a:t>
            </a:r>
            <a:endParaRPr lang="en-US" altLang="ja-JP" dirty="0" smtClean="0"/>
          </a:p>
        </p:txBody>
      </p:sp>
      <p:sp>
        <p:nvSpPr>
          <p:cNvPr id="29" name="Folded Corner 28"/>
          <p:cNvSpPr/>
          <p:nvPr/>
        </p:nvSpPr>
        <p:spPr>
          <a:xfrm>
            <a:off x="304800" y="2133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16</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35" name="Straight Arrow Connector 34"/>
          <p:cNvCxnSpPr/>
          <p:nvPr/>
        </p:nvCxnSpPr>
        <p:spPr>
          <a:xfrm>
            <a:off x="1828800" y="15240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4191000" y="15240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6553200" y="1445929"/>
            <a:ext cx="685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flipH="1">
            <a:off x="4038600" y="4311616"/>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flipH="1" flipV="1">
            <a:off x="1078135" y="3174857"/>
            <a:ext cx="795568" cy="7762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2898" y="1968720"/>
            <a:ext cx="2247900" cy="16859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993" y="1972887"/>
            <a:ext cx="2202997" cy="1677590"/>
          </a:xfrm>
          <a:prstGeom prst="rect">
            <a:avLst/>
          </a:prstGeom>
        </p:spPr>
      </p:pic>
      <p:sp>
        <p:nvSpPr>
          <p:cNvPr id="34" name="Rectangle 33"/>
          <p:cNvSpPr/>
          <p:nvPr/>
        </p:nvSpPr>
        <p:spPr>
          <a:xfrm>
            <a:off x="7277100" y="1284454"/>
            <a:ext cx="1600200" cy="62054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dirty="0" smtClean="0"/>
              <a:t>班別</a:t>
            </a:r>
            <a:r>
              <a:rPr lang="ja-JP" altLang="en-US" dirty="0"/>
              <a:t>学習</a:t>
            </a:r>
            <a:endParaRPr lang="en-US" altLang="ja-JP" dirty="0" smtClean="0"/>
          </a:p>
        </p:txBody>
      </p:sp>
      <p:sp>
        <p:nvSpPr>
          <p:cNvPr id="21" name="Folded Corner 20"/>
          <p:cNvSpPr/>
          <p:nvPr/>
        </p:nvSpPr>
        <p:spPr>
          <a:xfrm>
            <a:off x="7442200" y="106042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10</a:t>
            </a:r>
            <a:r>
              <a:rPr lang="ja-JP" altLang="en-US" sz="1600" dirty="0" smtClean="0">
                <a:solidFill>
                  <a:schemeClr val="tx1"/>
                </a:solidFill>
              </a:rPr>
              <a:t>：</a:t>
            </a:r>
            <a:r>
              <a:rPr lang="en-US" altLang="ja-JP" sz="1600" dirty="0" smtClean="0">
                <a:solidFill>
                  <a:schemeClr val="tx1"/>
                </a:solidFill>
              </a:rPr>
              <a:t>30-12:30</a:t>
            </a:r>
            <a:endParaRPr lang="en-US" sz="1600" dirty="0">
              <a:solidFill>
                <a:schemeClr val="tx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390" y="1968720"/>
            <a:ext cx="1976210" cy="167727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2607" y="3922405"/>
            <a:ext cx="1771650" cy="23622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9700" y="4772800"/>
            <a:ext cx="2146755" cy="1610066"/>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1927" y="4708964"/>
            <a:ext cx="2322230" cy="1741673"/>
          </a:xfrm>
          <a:prstGeom prst="rect">
            <a:avLst/>
          </a:prstGeom>
        </p:spPr>
      </p:pic>
      <p:sp>
        <p:nvSpPr>
          <p:cNvPr id="33" name="TextBox 32"/>
          <p:cNvSpPr txBox="1"/>
          <p:nvPr/>
        </p:nvSpPr>
        <p:spPr>
          <a:xfrm>
            <a:off x="7072992" y="3492552"/>
            <a:ext cx="18519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dirty="0" smtClean="0"/>
              <a:t>バティック体験</a:t>
            </a:r>
            <a:endParaRPr kumimoji="1" lang="ja-JP" altLang="en-US" dirty="0"/>
          </a:p>
        </p:txBody>
      </p:sp>
      <p:sp>
        <p:nvSpPr>
          <p:cNvPr id="43" name="TextBox 42"/>
          <p:cNvSpPr txBox="1"/>
          <p:nvPr/>
        </p:nvSpPr>
        <p:spPr>
          <a:xfrm>
            <a:off x="7212464" y="6160460"/>
            <a:ext cx="18519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dirty="0" smtClean="0"/>
              <a:t>　　かご</a:t>
            </a:r>
            <a:r>
              <a:rPr kumimoji="1" lang="ja-JP" altLang="en-US" dirty="0"/>
              <a:t>編</a:t>
            </a:r>
            <a:r>
              <a:rPr kumimoji="1" lang="ja-JP" altLang="en-US" dirty="0" smtClean="0"/>
              <a:t>体験</a:t>
            </a:r>
            <a:endParaRPr kumimoji="1" lang="ja-JP" altLang="en-US" dirty="0"/>
          </a:p>
        </p:txBody>
      </p:sp>
      <p:sp>
        <p:nvSpPr>
          <p:cNvPr id="47" name="TextBox 46"/>
          <p:cNvSpPr txBox="1"/>
          <p:nvPr/>
        </p:nvSpPr>
        <p:spPr>
          <a:xfrm>
            <a:off x="4679312" y="6284605"/>
            <a:ext cx="218549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dirty="0" smtClean="0"/>
              <a:t>　マレーの家庭料理</a:t>
            </a:r>
            <a:endParaRPr kumimoji="1" lang="ja-JP" altLang="en-US" dirty="0"/>
          </a:p>
        </p:txBody>
      </p:sp>
      <p:sp>
        <p:nvSpPr>
          <p:cNvPr id="50" name="TextBox 49"/>
          <p:cNvSpPr txBox="1"/>
          <p:nvPr/>
        </p:nvSpPr>
        <p:spPr>
          <a:xfrm>
            <a:off x="2183316" y="6099360"/>
            <a:ext cx="175792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dirty="0" smtClean="0"/>
              <a:t>　民族舞踊体験</a:t>
            </a:r>
            <a:endParaRPr kumimoji="1" lang="en-US" altLang="ja-JP" dirty="0" smtClean="0"/>
          </a:p>
          <a:p>
            <a:r>
              <a:rPr kumimoji="1" lang="ja-JP" altLang="en-US" dirty="0" smtClean="0"/>
              <a:t>　グループ</a:t>
            </a:r>
            <a:r>
              <a:rPr kumimoji="1" lang="ja-JP" altLang="en-US" dirty="0"/>
              <a:t>写真</a:t>
            </a:r>
          </a:p>
        </p:txBody>
      </p:sp>
      <p:sp>
        <p:nvSpPr>
          <p:cNvPr id="3" name="TextBox 2"/>
          <p:cNvSpPr txBox="1"/>
          <p:nvPr/>
        </p:nvSpPr>
        <p:spPr>
          <a:xfrm>
            <a:off x="42408" y="4125130"/>
            <a:ext cx="1831295" cy="1815882"/>
          </a:xfrm>
          <a:prstGeom prst="rect">
            <a:avLst/>
          </a:prstGeom>
          <a:solidFill>
            <a:srgbClr val="FFC000"/>
          </a:solidFill>
        </p:spPr>
        <p:txBody>
          <a:bodyPr wrap="square" rtlCol="0">
            <a:spAutoFit/>
          </a:bodyPr>
          <a:lstStyle/>
          <a:p>
            <a:r>
              <a:rPr kumimoji="1" lang="ja-JP" altLang="en-US" sz="1600" dirty="0" smtClean="0"/>
              <a:t>人数</a:t>
            </a:r>
            <a:r>
              <a:rPr kumimoji="1" lang="ja-JP" altLang="en-US" sz="1600" dirty="0"/>
              <a:t>：</a:t>
            </a:r>
            <a:r>
              <a:rPr kumimoji="1" lang="en-US" altLang="ja-JP" sz="1600" dirty="0" smtClean="0"/>
              <a:t>10</a:t>
            </a:r>
            <a:r>
              <a:rPr kumimoji="1" lang="ja-JP" altLang="en-US" sz="1600" dirty="0" smtClean="0"/>
              <a:t>名～</a:t>
            </a:r>
            <a:r>
              <a:rPr kumimoji="1" lang="en-US" altLang="ja-JP" sz="1600" dirty="0" smtClean="0"/>
              <a:t>120</a:t>
            </a:r>
            <a:r>
              <a:rPr kumimoji="1" lang="ja-JP" altLang="en-US" sz="1600" dirty="0" smtClean="0"/>
              <a:t>名</a:t>
            </a:r>
            <a:endParaRPr kumimoji="1" lang="en-US" altLang="ja-JP" sz="1600" dirty="0" smtClean="0"/>
          </a:p>
          <a:p>
            <a:r>
              <a:rPr kumimoji="1" lang="ja-JP" altLang="en-US" sz="1600" dirty="0" smtClean="0"/>
              <a:t>最大</a:t>
            </a:r>
            <a:r>
              <a:rPr kumimoji="1" lang="en-US" altLang="ja-JP" sz="1600" dirty="0" smtClean="0"/>
              <a:t>30</a:t>
            </a:r>
            <a:r>
              <a:rPr kumimoji="1" lang="ja-JP" altLang="en-US" sz="1600" dirty="0" smtClean="0"/>
              <a:t>家庭</a:t>
            </a:r>
            <a:endParaRPr kumimoji="1" lang="en-US" altLang="ja-JP" sz="1600" dirty="0" smtClean="0"/>
          </a:p>
          <a:p>
            <a:r>
              <a:rPr kumimoji="1" lang="ja-JP" altLang="en-US" sz="1600" dirty="0" smtClean="0"/>
              <a:t>期間：半日～</a:t>
            </a:r>
            <a:endParaRPr kumimoji="1" lang="en-US" altLang="ja-JP" sz="1600" dirty="0" smtClean="0"/>
          </a:p>
          <a:p>
            <a:r>
              <a:rPr kumimoji="1" lang="ja-JP" altLang="en-US" sz="1600" dirty="0" smtClean="0"/>
              <a:t>他</a:t>
            </a:r>
            <a:r>
              <a:rPr kumimoji="1" lang="ja-JP" altLang="en-US" sz="1600" dirty="0"/>
              <a:t>、</a:t>
            </a:r>
            <a:r>
              <a:rPr kumimoji="1" lang="ja-JP" altLang="en-US" sz="1600" dirty="0" smtClean="0"/>
              <a:t>ハチミツ採取、</a:t>
            </a:r>
            <a:endParaRPr kumimoji="1" lang="en-US" altLang="ja-JP" sz="1600" dirty="0" smtClean="0"/>
          </a:p>
          <a:p>
            <a:r>
              <a:rPr kumimoji="1" lang="ja-JP" altLang="en-US" sz="1600" dirty="0" smtClean="0"/>
              <a:t>マレー菓子体験も</a:t>
            </a:r>
            <a:endParaRPr kumimoji="1" lang="en-US" altLang="ja-JP" sz="1600" dirty="0" smtClean="0"/>
          </a:p>
          <a:p>
            <a:r>
              <a:rPr kumimoji="1" lang="ja-JP" altLang="en-US" sz="1600" dirty="0" smtClean="0"/>
              <a:t>手配</a:t>
            </a:r>
            <a:r>
              <a:rPr kumimoji="1" lang="ja-JP" altLang="en-US" sz="1600" dirty="0"/>
              <a:t>可能</a:t>
            </a:r>
            <a:endParaRPr kumimoji="1" lang="en-US" altLang="ja-JP" sz="1600" dirty="0" smtClean="0"/>
          </a:p>
          <a:p>
            <a:endParaRPr kumimoji="1" lang="ja-JP" altLang="en-US" sz="1600" dirty="0"/>
          </a:p>
        </p:txBody>
      </p:sp>
      <p:cxnSp>
        <p:nvCxnSpPr>
          <p:cNvPr id="37" name="Straight Arrow Connector 36"/>
          <p:cNvCxnSpPr/>
          <p:nvPr/>
        </p:nvCxnSpPr>
        <p:spPr>
          <a:xfrm flipH="1">
            <a:off x="6634390" y="4286491"/>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876800" y="12192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dirty="0" smtClean="0"/>
              <a:t>語学</a:t>
            </a:r>
            <a:r>
              <a:rPr lang="ja-JP" altLang="en-US" dirty="0"/>
              <a:t>研修</a:t>
            </a:r>
            <a:endParaRPr lang="en-US" altLang="ja-JP" dirty="0" smtClean="0"/>
          </a:p>
        </p:txBody>
      </p:sp>
      <p:sp>
        <p:nvSpPr>
          <p:cNvPr id="11" name="Rectangle 10"/>
          <p:cNvSpPr/>
          <p:nvPr/>
        </p:nvSpPr>
        <p:spPr>
          <a:xfrm>
            <a:off x="152400" y="12192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dirty="0" smtClean="0"/>
              <a:t>ホテル出発</a:t>
            </a:r>
            <a:endParaRPr lang="en-US" dirty="0"/>
          </a:p>
        </p:txBody>
      </p:sp>
      <p:sp>
        <p:nvSpPr>
          <p:cNvPr id="5" name="Title 1"/>
          <p:cNvSpPr>
            <a:spLocks noGrp="1"/>
          </p:cNvSpPr>
          <p:nvPr>
            <p:ph type="title"/>
          </p:nvPr>
        </p:nvSpPr>
        <p:spPr>
          <a:xfrm>
            <a:off x="61932" y="27441"/>
            <a:ext cx="9144000" cy="911225"/>
          </a:xfrm>
          <a:solidFill>
            <a:srgbClr val="669900"/>
          </a:solidFill>
        </p:spPr>
        <p:txBody>
          <a:bodyPr>
            <a:noAutofit/>
          </a:bodyPr>
          <a:lstStyle/>
          <a:p>
            <a:pPr algn="l"/>
            <a:r>
              <a:rPr lang="ja-JP" altLang="en-US" sz="3800" dirty="0" smtClean="0">
                <a:solidFill>
                  <a:schemeClr val="bg1"/>
                </a:solidFill>
              </a:rPr>
              <a:t>　②</a:t>
            </a:r>
            <a:r>
              <a:rPr lang="ja-JP" altLang="en-US" sz="2800" dirty="0" smtClean="0">
                <a:solidFill>
                  <a:schemeClr val="bg1"/>
                </a:solidFill>
              </a:rPr>
              <a:t>国立マレーシア科学大学語学研修と</a:t>
            </a:r>
            <a:r>
              <a:rPr lang="en-US" altLang="ja-JP" sz="2800" dirty="0" smtClean="0">
                <a:solidFill>
                  <a:schemeClr val="bg1"/>
                </a:solidFill>
              </a:rPr>
              <a:t>B&amp;S</a:t>
            </a:r>
            <a:r>
              <a:rPr lang="ja-JP" altLang="en-US" sz="2800" dirty="0" smtClean="0">
                <a:solidFill>
                  <a:schemeClr val="bg1"/>
                </a:solidFill>
              </a:rPr>
              <a:t>プログラム　</a:t>
            </a:r>
            <a:endParaRPr lang="en-US" sz="2800" b="1" dirty="0">
              <a:solidFill>
                <a:schemeClr val="bg1"/>
              </a:solidFill>
            </a:endParaRPr>
          </a:p>
        </p:txBody>
      </p:sp>
      <p:sp>
        <p:nvSpPr>
          <p:cNvPr id="6" name="Folded Corner 5"/>
          <p:cNvSpPr/>
          <p:nvPr/>
        </p:nvSpPr>
        <p:spPr>
          <a:xfrm>
            <a:off x="304800" y="10668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08</a:t>
            </a:r>
            <a:r>
              <a:rPr lang="ja-JP" altLang="en-US" sz="1600" dirty="0" smtClean="0">
                <a:solidFill>
                  <a:schemeClr val="tx1"/>
                </a:solidFill>
              </a:rPr>
              <a:t>：</a:t>
            </a:r>
            <a:r>
              <a:rPr lang="en-US" altLang="ja-JP" sz="1600" dirty="0" smtClean="0">
                <a:solidFill>
                  <a:schemeClr val="tx1"/>
                </a:solidFill>
              </a:rPr>
              <a:t>1</a:t>
            </a:r>
            <a:r>
              <a:rPr lang="en-US" altLang="ja-JP" sz="1600" dirty="0">
                <a:solidFill>
                  <a:schemeClr val="tx1"/>
                </a:solidFill>
              </a:rPr>
              <a:t>5</a:t>
            </a:r>
            <a:endParaRPr lang="en-US" sz="1600" dirty="0">
              <a:solidFill>
                <a:schemeClr val="tx1"/>
              </a:solidFill>
            </a:endParaRPr>
          </a:p>
        </p:txBody>
      </p:sp>
      <p:sp>
        <p:nvSpPr>
          <p:cNvPr id="14" name="Rectangle 13"/>
          <p:cNvSpPr/>
          <p:nvPr/>
        </p:nvSpPr>
        <p:spPr>
          <a:xfrm>
            <a:off x="2438400" y="1219200"/>
            <a:ext cx="17526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200" dirty="0" smtClean="0"/>
              <a:t>国立マレーシア</a:t>
            </a:r>
            <a:endParaRPr lang="en-US" altLang="ja-JP" sz="1200" dirty="0" smtClean="0"/>
          </a:p>
          <a:p>
            <a:pPr algn="ctr"/>
            <a:r>
              <a:rPr lang="ja-JP" altLang="en-US" sz="1200" dirty="0" smtClean="0"/>
              <a:t>科学大学</a:t>
            </a:r>
            <a:r>
              <a:rPr lang="ja-JP" altLang="en-US" sz="1200" dirty="0"/>
              <a:t>到着</a:t>
            </a:r>
            <a:endParaRPr lang="en-US" altLang="ja-JP" sz="1200" dirty="0" smtClean="0"/>
          </a:p>
        </p:txBody>
      </p:sp>
      <p:sp>
        <p:nvSpPr>
          <p:cNvPr id="9" name="Folded Corner 8"/>
          <p:cNvSpPr/>
          <p:nvPr/>
        </p:nvSpPr>
        <p:spPr>
          <a:xfrm>
            <a:off x="2590800" y="10668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08</a:t>
            </a:r>
            <a:r>
              <a:rPr lang="ja-JP" altLang="en-US" sz="1600" dirty="0" smtClean="0">
                <a:solidFill>
                  <a:schemeClr val="tx1"/>
                </a:solidFill>
              </a:rPr>
              <a:t>：</a:t>
            </a:r>
            <a:r>
              <a:rPr lang="en-US" altLang="ja-JP" sz="1600" dirty="0" smtClean="0">
                <a:solidFill>
                  <a:schemeClr val="tx1"/>
                </a:solidFill>
              </a:rPr>
              <a:t>45</a:t>
            </a:r>
            <a:endParaRPr lang="en-US" sz="1600" dirty="0">
              <a:solidFill>
                <a:schemeClr val="tx1"/>
              </a:solidFill>
            </a:endParaRPr>
          </a:p>
        </p:txBody>
      </p:sp>
      <p:sp>
        <p:nvSpPr>
          <p:cNvPr id="15" name="Folded Corner 14"/>
          <p:cNvSpPr/>
          <p:nvPr/>
        </p:nvSpPr>
        <p:spPr>
          <a:xfrm>
            <a:off x="5029200" y="10668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00-12:00</a:t>
            </a:r>
            <a:endParaRPr lang="en-US" sz="1600" dirty="0">
              <a:solidFill>
                <a:schemeClr val="tx1"/>
              </a:solidFill>
            </a:endParaRPr>
          </a:p>
        </p:txBody>
      </p:sp>
      <p:sp>
        <p:nvSpPr>
          <p:cNvPr id="22" name="Rectangle 21"/>
          <p:cNvSpPr/>
          <p:nvPr/>
        </p:nvSpPr>
        <p:spPr>
          <a:xfrm>
            <a:off x="7138528" y="3165013"/>
            <a:ext cx="1600200" cy="136604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t>B&amp;S</a:t>
            </a:r>
          </a:p>
          <a:p>
            <a:pPr algn="ctr"/>
            <a:r>
              <a:rPr lang="ja-JP" altLang="en-US" sz="1200" dirty="0" smtClean="0"/>
              <a:t>地元学生と</a:t>
            </a:r>
            <a:endParaRPr lang="en-US" altLang="ja-JP" sz="1200" dirty="0" smtClean="0"/>
          </a:p>
          <a:p>
            <a:pPr algn="ctr"/>
            <a:r>
              <a:rPr lang="ja-JP" altLang="en-US" sz="1200" dirty="0" smtClean="0"/>
              <a:t>一緒に昼食と</a:t>
            </a:r>
            <a:endParaRPr lang="en-US" altLang="ja-JP" sz="1200" dirty="0" smtClean="0"/>
          </a:p>
          <a:p>
            <a:pPr algn="ctr"/>
            <a:r>
              <a:rPr lang="ja-JP" altLang="en-US" sz="1200" dirty="0" smtClean="0"/>
              <a:t>交流プログラム</a:t>
            </a:r>
            <a:endParaRPr lang="en-US" altLang="ja-JP" sz="1200" dirty="0" smtClean="0"/>
          </a:p>
        </p:txBody>
      </p:sp>
      <p:sp>
        <p:nvSpPr>
          <p:cNvPr id="21" name="Folded Corner 20"/>
          <p:cNvSpPr/>
          <p:nvPr/>
        </p:nvSpPr>
        <p:spPr>
          <a:xfrm>
            <a:off x="7290928" y="3040743"/>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12</a:t>
            </a:r>
            <a:r>
              <a:rPr lang="ja-JP" altLang="en-US" sz="1600" dirty="0" smtClean="0">
                <a:solidFill>
                  <a:schemeClr val="tx1"/>
                </a:solidFill>
              </a:rPr>
              <a:t>：</a:t>
            </a:r>
            <a:r>
              <a:rPr lang="en-US" altLang="ja-JP" sz="1600" dirty="0" smtClean="0">
                <a:solidFill>
                  <a:schemeClr val="tx1"/>
                </a:solidFill>
              </a:rPr>
              <a:t>00-14</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25" name="Rectangle 24"/>
          <p:cNvSpPr/>
          <p:nvPr/>
        </p:nvSpPr>
        <p:spPr>
          <a:xfrm>
            <a:off x="2590800" y="3997232"/>
            <a:ext cx="2480324" cy="9888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文化</a:t>
            </a:r>
            <a:r>
              <a:rPr lang="ja-JP" altLang="en-US" dirty="0" smtClean="0"/>
              <a:t>センター</a:t>
            </a:r>
            <a:endParaRPr lang="en-US" altLang="ja-JP" dirty="0" smtClean="0"/>
          </a:p>
          <a:p>
            <a:pPr algn="ctr"/>
            <a:r>
              <a:rPr lang="ja-JP" altLang="en-US" sz="1400" dirty="0" smtClean="0"/>
              <a:t>マレーの民族舞踊に挑戦！</a:t>
            </a:r>
            <a:endParaRPr lang="en-US" altLang="ja-JP" sz="1400" dirty="0" smtClean="0"/>
          </a:p>
        </p:txBody>
      </p:sp>
      <p:sp>
        <p:nvSpPr>
          <p:cNvPr id="26" name="Folded Corner 25"/>
          <p:cNvSpPr/>
          <p:nvPr/>
        </p:nvSpPr>
        <p:spPr>
          <a:xfrm>
            <a:off x="3162300" y="3806732"/>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14</a:t>
            </a:r>
            <a:r>
              <a:rPr lang="ja-JP" altLang="en-US" sz="1600" dirty="0" smtClean="0">
                <a:solidFill>
                  <a:schemeClr val="tx1"/>
                </a:solidFill>
              </a:rPr>
              <a:t>：</a:t>
            </a:r>
            <a:r>
              <a:rPr lang="en-US" altLang="ja-JP" sz="1600" dirty="0" smtClean="0">
                <a:solidFill>
                  <a:schemeClr val="tx1"/>
                </a:solidFill>
              </a:rPr>
              <a:t>00-15:30</a:t>
            </a:r>
            <a:endParaRPr lang="en-US" sz="1600" dirty="0">
              <a:solidFill>
                <a:schemeClr val="tx1"/>
              </a:solidFill>
            </a:endParaRPr>
          </a:p>
        </p:txBody>
      </p:sp>
      <p:sp>
        <p:nvSpPr>
          <p:cNvPr id="28" name="Rectangle 27"/>
          <p:cNvSpPr/>
          <p:nvPr/>
        </p:nvSpPr>
        <p:spPr>
          <a:xfrm>
            <a:off x="152400" y="22860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mtClean="0"/>
              <a:t>ホテル帰着</a:t>
            </a:r>
            <a:endParaRPr lang="en-US" altLang="ja-JP" dirty="0" smtClean="0"/>
          </a:p>
        </p:txBody>
      </p:sp>
      <p:sp>
        <p:nvSpPr>
          <p:cNvPr id="29" name="Folded Corner 28"/>
          <p:cNvSpPr/>
          <p:nvPr/>
        </p:nvSpPr>
        <p:spPr>
          <a:xfrm>
            <a:off x="304800" y="2133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16</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35" name="Straight Arrow Connector 34"/>
          <p:cNvCxnSpPr/>
          <p:nvPr/>
        </p:nvCxnSpPr>
        <p:spPr>
          <a:xfrm>
            <a:off x="1828800" y="15240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4191000" y="15240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6858000" y="1849206"/>
            <a:ext cx="838200" cy="7952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H="1">
            <a:off x="5324304" y="5598501"/>
            <a:ext cx="6192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flipH="1" flipV="1">
            <a:off x="1388738" y="3231243"/>
            <a:ext cx="897262" cy="12426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152400" y="4721043"/>
            <a:ext cx="2105025" cy="1077218"/>
          </a:xfrm>
          <a:prstGeom prst="rect">
            <a:avLst/>
          </a:prstGeom>
          <a:solidFill>
            <a:srgbClr val="FFC000"/>
          </a:solidFill>
        </p:spPr>
        <p:txBody>
          <a:bodyPr wrap="square" rtlCol="0">
            <a:spAutoFit/>
          </a:bodyPr>
          <a:lstStyle/>
          <a:p>
            <a:r>
              <a:rPr kumimoji="1" lang="ja-JP" altLang="en-US" sz="1600" dirty="0" smtClean="0"/>
              <a:t>人数：</a:t>
            </a:r>
            <a:r>
              <a:rPr kumimoji="1" lang="en-US" altLang="ja-JP" sz="1600" dirty="0" smtClean="0"/>
              <a:t>10</a:t>
            </a:r>
            <a:r>
              <a:rPr kumimoji="1" lang="ja-JP" altLang="en-US" sz="1600" dirty="0" smtClean="0"/>
              <a:t>名～</a:t>
            </a:r>
            <a:r>
              <a:rPr kumimoji="1" lang="en-US" altLang="ja-JP" sz="1600" dirty="0" smtClean="0"/>
              <a:t>20</a:t>
            </a:r>
            <a:r>
              <a:rPr kumimoji="1" lang="ja-JP" altLang="en-US" sz="1600" dirty="0" smtClean="0"/>
              <a:t>名</a:t>
            </a:r>
            <a:endParaRPr kumimoji="1" lang="en-US" altLang="ja-JP" sz="1600" dirty="0" smtClean="0"/>
          </a:p>
          <a:p>
            <a:r>
              <a:rPr kumimoji="1" lang="ja-JP" altLang="en-US" sz="1600" dirty="0" smtClean="0"/>
              <a:t>期間：</a:t>
            </a:r>
            <a:r>
              <a:rPr kumimoji="1" lang="en-US" altLang="ja-JP" sz="1600" dirty="0" smtClean="0"/>
              <a:t>1</a:t>
            </a:r>
            <a:r>
              <a:rPr kumimoji="1" lang="ja-JP" altLang="en-US" sz="1600" dirty="0" smtClean="0"/>
              <a:t>日～</a:t>
            </a:r>
            <a:r>
              <a:rPr kumimoji="1" lang="en-US" altLang="ja-JP" sz="1600" dirty="0" smtClean="0"/>
              <a:t>30</a:t>
            </a:r>
            <a:r>
              <a:rPr kumimoji="1" lang="ja-JP" altLang="en-US" sz="1600" dirty="0" smtClean="0"/>
              <a:t>日</a:t>
            </a:r>
            <a:endParaRPr kumimoji="1" lang="en-US" altLang="ja-JP" sz="1600" dirty="0" smtClean="0"/>
          </a:p>
          <a:p>
            <a:r>
              <a:rPr kumimoji="1" lang="ja-JP" altLang="en-US" sz="1600" dirty="0" smtClean="0"/>
              <a:t>地元学校交流や企業訪問の組み込みも可。</a:t>
            </a:r>
            <a:endParaRPr kumimoji="1" lang="en-US" altLang="ja-JP" sz="1600" dirty="0" smtClean="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1985963"/>
            <a:ext cx="2257904" cy="168778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932" y="1960517"/>
            <a:ext cx="2224068" cy="171322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8336" y="4609051"/>
            <a:ext cx="2638535" cy="197890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9825" y="5062282"/>
            <a:ext cx="2862262" cy="1610022"/>
          </a:xfrm>
          <a:prstGeom prst="rect">
            <a:avLst/>
          </a:prstGeom>
        </p:spPr>
      </p:pic>
    </p:spTree>
    <p:extLst>
      <p:ext uri="{BB962C8B-B14F-4D97-AF65-F5344CB8AC3E}">
        <p14:creationId xmlns:p14="http://schemas.microsoft.com/office/powerpoint/2010/main" val="2929214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226" y="5063111"/>
            <a:ext cx="2944027" cy="165601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507" y="5271784"/>
            <a:ext cx="2600199" cy="1462612"/>
          </a:xfrm>
          <a:prstGeom prst="rect">
            <a:avLst/>
          </a:prstGeom>
        </p:spPr>
      </p:pic>
      <p:sp>
        <p:nvSpPr>
          <p:cNvPr id="25" name="Rectangle 24"/>
          <p:cNvSpPr/>
          <p:nvPr/>
        </p:nvSpPr>
        <p:spPr>
          <a:xfrm>
            <a:off x="2376487" y="4404976"/>
            <a:ext cx="3141507" cy="84867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dirty="0" smtClean="0"/>
              <a:t>USM</a:t>
            </a:r>
            <a:r>
              <a:rPr lang="ja-JP" altLang="en-US" sz="1400" dirty="0" smtClean="0"/>
              <a:t>の学生とランチや交流</a:t>
            </a:r>
            <a:endParaRPr lang="en-US" altLang="ja-JP" sz="1400" dirty="0" smtClean="0"/>
          </a:p>
        </p:txBody>
      </p:sp>
      <p:sp>
        <p:nvSpPr>
          <p:cNvPr id="23" name="Rectangle 22"/>
          <p:cNvSpPr/>
          <p:nvPr/>
        </p:nvSpPr>
        <p:spPr>
          <a:xfrm>
            <a:off x="5943600" y="4562746"/>
            <a:ext cx="3005803" cy="84867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dirty="0" smtClean="0"/>
              <a:t>USM</a:t>
            </a:r>
            <a:r>
              <a:rPr lang="ja-JP" altLang="en-US" sz="1400" dirty="0" smtClean="0"/>
              <a:t>（国立マレーシア科学大学）にて</a:t>
            </a:r>
            <a:endParaRPr lang="en-US" altLang="ja-JP" sz="1400" dirty="0" smtClean="0"/>
          </a:p>
          <a:p>
            <a:pPr algn="ctr"/>
            <a:r>
              <a:rPr lang="ja-JP" altLang="en-US" sz="1400" dirty="0" smtClean="0"/>
              <a:t>副田先生による講話</a:t>
            </a:r>
            <a:endParaRPr lang="en-US" altLang="ja-JP" sz="1400" dirty="0" smtClean="0"/>
          </a:p>
          <a:p>
            <a:pPr algn="ctr"/>
            <a:r>
              <a:rPr lang="ja-JP" altLang="en-US" sz="1400" dirty="0" smtClean="0"/>
              <a:t>「マレーシアの歴史・文化・政治」</a:t>
            </a:r>
            <a:endParaRPr lang="en-US" altLang="ja-JP" sz="1400" dirty="0" smtClean="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4895" y="1922421"/>
            <a:ext cx="3105410" cy="183349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9123" y="2286000"/>
            <a:ext cx="1403520" cy="1862386"/>
          </a:xfrm>
          <a:prstGeom prst="rect">
            <a:avLst/>
          </a:prstGeom>
        </p:spPr>
      </p:pic>
      <p:sp>
        <p:nvSpPr>
          <p:cNvPr id="20" name="Rectangle 19"/>
          <p:cNvSpPr/>
          <p:nvPr/>
        </p:nvSpPr>
        <p:spPr>
          <a:xfrm>
            <a:off x="5807896" y="1259262"/>
            <a:ext cx="3121342" cy="120474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endParaRPr lang="en-US" altLang="ja-JP" sz="1400" dirty="0" smtClean="0"/>
          </a:p>
          <a:p>
            <a:endParaRPr lang="en-US" altLang="ja-JP" sz="1200" dirty="0" smtClean="0"/>
          </a:p>
          <a:p>
            <a:r>
              <a:rPr lang="ja-JP" altLang="en-US" sz="1200" dirty="0" smtClean="0"/>
              <a:t>約</a:t>
            </a:r>
            <a:r>
              <a:rPr lang="en-US" altLang="ja-JP" sz="1200" dirty="0" smtClean="0"/>
              <a:t>20</a:t>
            </a:r>
            <a:r>
              <a:rPr lang="ja-JP" altLang="en-US" sz="1200" dirty="0" smtClean="0"/>
              <a:t>のブリーフィング</a:t>
            </a:r>
            <a:endParaRPr lang="en-US" altLang="ja-JP" sz="1200" dirty="0" smtClean="0"/>
          </a:p>
          <a:p>
            <a:r>
              <a:rPr lang="ja-JP" altLang="en-US" sz="1300" dirty="0" smtClean="0"/>
              <a:t>ハラル・ペナン政府機関から</a:t>
            </a:r>
            <a:endParaRPr lang="en-US" altLang="ja-JP" sz="1300" dirty="0" smtClean="0"/>
          </a:p>
          <a:p>
            <a:r>
              <a:rPr lang="ja-JP" altLang="en-US" sz="1300" dirty="0" smtClean="0"/>
              <a:t>「ハラルとは、またハラル認証について」</a:t>
            </a:r>
            <a:endParaRPr lang="en-US" altLang="ja-JP" sz="1300" dirty="0" smtClean="0"/>
          </a:p>
          <a:p>
            <a:r>
              <a:rPr lang="ja-JP" altLang="en-US" sz="1300" dirty="0" smtClean="0"/>
              <a:t>工場長よりハラル製品についての説明</a:t>
            </a:r>
            <a:endParaRPr lang="en-US" altLang="ja-JP" sz="1300" dirty="0" smtClean="0"/>
          </a:p>
          <a:p>
            <a:endParaRPr lang="en-US" altLang="ja-JP" sz="1300" dirty="0" smtClean="0"/>
          </a:p>
          <a:p>
            <a:endParaRPr lang="en-US" altLang="ja-JP" sz="1100" dirty="0" smtClean="0"/>
          </a:p>
        </p:txBody>
      </p:sp>
      <p:sp>
        <p:nvSpPr>
          <p:cNvPr id="11" name="Rectangle 10"/>
          <p:cNvSpPr/>
          <p:nvPr/>
        </p:nvSpPr>
        <p:spPr>
          <a:xfrm>
            <a:off x="224157" y="1279298"/>
            <a:ext cx="1509393"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dirty="0" smtClean="0"/>
              <a:t>ホテル出発</a:t>
            </a:r>
            <a:endParaRPr lang="en-US" dirty="0"/>
          </a:p>
        </p:txBody>
      </p:sp>
      <p:sp>
        <p:nvSpPr>
          <p:cNvPr id="5" name="Title 1"/>
          <p:cNvSpPr>
            <a:spLocks noGrp="1"/>
          </p:cNvSpPr>
          <p:nvPr>
            <p:ph type="title"/>
          </p:nvPr>
        </p:nvSpPr>
        <p:spPr>
          <a:xfrm>
            <a:off x="61932" y="27441"/>
            <a:ext cx="9144000" cy="911225"/>
          </a:xfrm>
          <a:solidFill>
            <a:srgbClr val="669900"/>
          </a:solidFill>
        </p:spPr>
        <p:txBody>
          <a:bodyPr>
            <a:noAutofit/>
          </a:bodyPr>
          <a:lstStyle/>
          <a:p>
            <a:pPr algn="l"/>
            <a:r>
              <a:rPr lang="ja-JP" altLang="en-US" sz="3800" dirty="0" smtClean="0">
                <a:solidFill>
                  <a:schemeClr val="bg1"/>
                </a:solidFill>
              </a:rPr>
              <a:t>　</a:t>
            </a:r>
            <a:r>
              <a:rPr lang="ja-JP" altLang="en-US" sz="3100" dirty="0">
                <a:solidFill>
                  <a:schemeClr val="bg1"/>
                </a:solidFill>
              </a:rPr>
              <a:t>③</a:t>
            </a:r>
            <a:r>
              <a:rPr lang="ja-JP" altLang="en-US" sz="3100" dirty="0" smtClean="0">
                <a:solidFill>
                  <a:schemeClr val="bg1"/>
                </a:solidFill>
              </a:rPr>
              <a:t>ハラル工場見学・</a:t>
            </a:r>
            <a:r>
              <a:rPr lang="en-US" altLang="ja-JP" sz="3100" dirty="0" smtClean="0">
                <a:solidFill>
                  <a:schemeClr val="bg1"/>
                </a:solidFill>
              </a:rPr>
              <a:t>USM</a:t>
            </a:r>
            <a:r>
              <a:rPr lang="ja-JP" altLang="en-US" sz="3100" dirty="0" err="1" smtClean="0">
                <a:solidFill>
                  <a:schemeClr val="bg1"/>
                </a:solidFill>
              </a:rPr>
              <a:t>での</a:t>
            </a:r>
            <a:r>
              <a:rPr lang="ja-JP" altLang="en-US" sz="3100" dirty="0" smtClean="0">
                <a:solidFill>
                  <a:schemeClr val="bg1"/>
                </a:solidFill>
              </a:rPr>
              <a:t>講話と学生交流</a:t>
            </a:r>
            <a:endParaRPr lang="en-US" sz="3100" b="1" dirty="0">
              <a:solidFill>
                <a:schemeClr val="bg1"/>
              </a:solidFill>
            </a:endParaRPr>
          </a:p>
        </p:txBody>
      </p:sp>
      <p:sp>
        <p:nvSpPr>
          <p:cNvPr id="6" name="Folded Corner 5"/>
          <p:cNvSpPr/>
          <p:nvPr/>
        </p:nvSpPr>
        <p:spPr>
          <a:xfrm>
            <a:off x="304800" y="10668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08</a:t>
            </a:r>
            <a:r>
              <a:rPr lang="ja-JP" altLang="en-US" sz="1600" dirty="0" smtClean="0">
                <a:solidFill>
                  <a:schemeClr val="tx1"/>
                </a:solidFill>
              </a:rPr>
              <a:t>：</a:t>
            </a:r>
            <a:r>
              <a:rPr lang="en-US" altLang="ja-JP" sz="1600" dirty="0" smtClean="0">
                <a:solidFill>
                  <a:schemeClr val="tx1"/>
                </a:solidFill>
              </a:rPr>
              <a:t>45</a:t>
            </a:r>
            <a:endParaRPr lang="en-US" sz="1600" dirty="0">
              <a:solidFill>
                <a:schemeClr val="tx1"/>
              </a:solidFill>
            </a:endParaRPr>
          </a:p>
        </p:txBody>
      </p:sp>
      <p:sp>
        <p:nvSpPr>
          <p:cNvPr id="14" name="Rectangle 13"/>
          <p:cNvSpPr/>
          <p:nvPr/>
        </p:nvSpPr>
        <p:spPr>
          <a:xfrm>
            <a:off x="2438400" y="1310983"/>
            <a:ext cx="24384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smtClean="0"/>
              <a:t>ハラルインダストリアルパーク</a:t>
            </a:r>
            <a:endParaRPr lang="en-US" altLang="ja-JP" sz="1400" dirty="0" smtClean="0"/>
          </a:p>
        </p:txBody>
      </p:sp>
      <p:sp>
        <p:nvSpPr>
          <p:cNvPr id="9" name="Folded Corner 8"/>
          <p:cNvSpPr/>
          <p:nvPr/>
        </p:nvSpPr>
        <p:spPr>
          <a:xfrm>
            <a:off x="2895580" y="1035115"/>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endParaRPr lang="en-US" sz="1600" dirty="0">
              <a:solidFill>
                <a:schemeClr val="tx1"/>
              </a:solidFill>
            </a:endParaRPr>
          </a:p>
        </p:txBody>
      </p:sp>
      <p:sp>
        <p:nvSpPr>
          <p:cNvPr id="22" name="Rectangle 21"/>
          <p:cNvSpPr/>
          <p:nvPr/>
        </p:nvSpPr>
        <p:spPr>
          <a:xfrm>
            <a:off x="7481438" y="2962888"/>
            <a:ext cx="1447800" cy="68799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工場見学</a:t>
            </a:r>
            <a:endParaRPr lang="en-US" altLang="ja-JP" dirty="0" smtClean="0"/>
          </a:p>
        </p:txBody>
      </p:sp>
      <p:sp>
        <p:nvSpPr>
          <p:cNvPr id="21" name="Folded Corner 20"/>
          <p:cNvSpPr/>
          <p:nvPr/>
        </p:nvSpPr>
        <p:spPr>
          <a:xfrm>
            <a:off x="7223396" y="2612069"/>
            <a:ext cx="1853072"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smtClean="0">
              <a:solidFill>
                <a:schemeClr val="tx1"/>
              </a:solidFill>
            </a:endParaRPr>
          </a:p>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5</a:t>
            </a:r>
            <a:r>
              <a:rPr lang="en-US" altLang="ja-JP" sz="1600" dirty="0">
                <a:solidFill>
                  <a:schemeClr val="tx1"/>
                </a:solidFill>
              </a:rPr>
              <a:t>0</a:t>
            </a:r>
            <a:r>
              <a:rPr lang="ja-JP" altLang="en-US" sz="1600" dirty="0" smtClean="0">
                <a:solidFill>
                  <a:schemeClr val="tx1"/>
                </a:solidFill>
              </a:rPr>
              <a:t>～</a:t>
            </a:r>
            <a:r>
              <a:rPr lang="en-US" altLang="ja-JP" sz="1600" dirty="0" smtClean="0">
                <a:solidFill>
                  <a:schemeClr val="tx1"/>
                </a:solidFill>
              </a:rPr>
              <a:t>11</a:t>
            </a:r>
            <a:r>
              <a:rPr lang="ja-JP" altLang="en-US" sz="1600" dirty="0" smtClean="0">
                <a:solidFill>
                  <a:schemeClr val="tx1"/>
                </a:solidFill>
              </a:rPr>
              <a:t>：</a:t>
            </a:r>
            <a:r>
              <a:rPr lang="en-US" altLang="ja-JP" sz="1600" dirty="0" smtClean="0">
                <a:solidFill>
                  <a:schemeClr val="tx1"/>
                </a:solidFill>
              </a:rPr>
              <a:t>00</a:t>
            </a:r>
          </a:p>
          <a:p>
            <a:pPr algn="ctr"/>
            <a:endParaRPr lang="en-US" sz="1600" dirty="0">
              <a:solidFill>
                <a:schemeClr val="tx1"/>
              </a:solidFill>
            </a:endParaRPr>
          </a:p>
        </p:txBody>
      </p:sp>
      <p:sp>
        <p:nvSpPr>
          <p:cNvPr id="28" name="Rectangle 27"/>
          <p:cNvSpPr/>
          <p:nvPr/>
        </p:nvSpPr>
        <p:spPr>
          <a:xfrm>
            <a:off x="271462" y="3413011"/>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mtClean="0"/>
              <a:t>ホテル帰着</a:t>
            </a:r>
            <a:endParaRPr lang="en-US" altLang="ja-JP" dirty="0" smtClean="0"/>
          </a:p>
        </p:txBody>
      </p:sp>
      <p:sp>
        <p:nvSpPr>
          <p:cNvPr id="29" name="Folded Corner 28"/>
          <p:cNvSpPr/>
          <p:nvPr/>
        </p:nvSpPr>
        <p:spPr>
          <a:xfrm>
            <a:off x="6671480" y="4253417"/>
            <a:ext cx="1619915"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11</a:t>
            </a:r>
            <a:r>
              <a:rPr lang="ja-JP" altLang="en-US" sz="1600" dirty="0" smtClean="0">
                <a:solidFill>
                  <a:schemeClr val="tx1"/>
                </a:solidFill>
              </a:rPr>
              <a:t>：</a:t>
            </a:r>
            <a:r>
              <a:rPr lang="en-US" altLang="ja-JP" sz="1600" dirty="0">
                <a:solidFill>
                  <a:schemeClr val="tx1"/>
                </a:solidFill>
              </a:rPr>
              <a:t>3</a:t>
            </a:r>
            <a:r>
              <a:rPr lang="en-US" altLang="ja-JP" sz="1600" dirty="0" smtClean="0">
                <a:solidFill>
                  <a:schemeClr val="tx1"/>
                </a:solidFill>
              </a:rPr>
              <a:t>0</a:t>
            </a:r>
            <a:r>
              <a:rPr lang="ja-JP" altLang="en-US" sz="1600" dirty="0" smtClean="0">
                <a:solidFill>
                  <a:schemeClr val="tx1"/>
                </a:solidFill>
              </a:rPr>
              <a:t>～</a:t>
            </a:r>
            <a:r>
              <a:rPr lang="en-US" altLang="ja-JP" sz="1600" dirty="0" smtClean="0">
                <a:solidFill>
                  <a:schemeClr val="tx1"/>
                </a:solidFill>
              </a:rPr>
              <a:t>12</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endParaRPr lang="en-US" sz="1600" dirty="0">
              <a:solidFill>
                <a:schemeClr val="tx1"/>
              </a:solidFill>
            </a:endParaRPr>
          </a:p>
        </p:txBody>
      </p:sp>
      <p:cxnSp>
        <p:nvCxnSpPr>
          <p:cNvPr id="35" name="Straight Arrow Connector 34"/>
          <p:cNvCxnSpPr/>
          <p:nvPr/>
        </p:nvCxnSpPr>
        <p:spPr>
          <a:xfrm>
            <a:off x="1828800" y="15240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flipH="1">
            <a:off x="7751461" y="3702270"/>
            <a:ext cx="3249" cy="4986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160558" y="4829313"/>
            <a:ext cx="2101630" cy="1631216"/>
          </a:xfrm>
          <a:prstGeom prst="rect">
            <a:avLst/>
          </a:prstGeom>
          <a:solidFill>
            <a:srgbClr val="FFC000"/>
          </a:solidFill>
        </p:spPr>
        <p:txBody>
          <a:bodyPr wrap="square" rtlCol="0">
            <a:spAutoFit/>
          </a:bodyPr>
          <a:lstStyle/>
          <a:p>
            <a:r>
              <a:rPr kumimoji="1" lang="ja-JP" altLang="en-US" sz="1600" dirty="0" smtClean="0"/>
              <a:t>人数：</a:t>
            </a:r>
            <a:r>
              <a:rPr kumimoji="1" lang="en-US" altLang="ja-JP" sz="1600" dirty="0" smtClean="0"/>
              <a:t>10</a:t>
            </a:r>
            <a:r>
              <a:rPr kumimoji="1" lang="ja-JP" altLang="en-US" sz="1600" dirty="0" smtClean="0"/>
              <a:t>名～</a:t>
            </a:r>
            <a:r>
              <a:rPr kumimoji="1" lang="en-US" altLang="ja-JP" sz="1600" dirty="0"/>
              <a:t>4</a:t>
            </a:r>
            <a:r>
              <a:rPr kumimoji="1" lang="en-US" altLang="ja-JP" sz="1600" dirty="0" smtClean="0"/>
              <a:t>0</a:t>
            </a:r>
            <a:r>
              <a:rPr kumimoji="1" lang="ja-JP" altLang="en-US" sz="1600" dirty="0" smtClean="0"/>
              <a:t>名</a:t>
            </a:r>
            <a:endParaRPr kumimoji="1" lang="en-US" altLang="ja-JP" sz="1600" dirty="0" smtClean="0"/>
          </a:p>
          <a:p>
            <a:r>
              <a:rPr kumimoji="1" lang="ja-JP" altLang="en-US" sz="1400" dirty="0"/>
              <a:t>時期</a:t>
            </a:r>
            <a:r>
              <a:rPr kumimoji="1" lang="ja-JP" altLang="en-US" sz="1400" dirty="0" smtClean="0"/>
              <a:t>：</a:t>
            </a:r>
            <a:endParaRPr kumimoji="1" lang="en-US" altLang="ja-JP" sz="1400" dirty="0" smtClean="0"/>
          </a:p>
          <a:p>
            <a:r>
              <a:rPr kumimoji="1" lang="ja-JP" altLang="en-US" sz="1400" dirty="0" smtClean="0"/>
              <a:t>ハラル工場＝許可が下りればいつでも可能</a:t>
            </a:r>
            <a:endParaRPr kumimoji="1" lang="en-US" altLang="ja-JP" sz="1400" dirty="0" smtClean="0"/>
          </a:p>
          <a:p>
            <a:r>
              <a:rPr kumimoji="1" lang="en-US" altLang="ja-JP" sz="1400" dirty="0" smtClean="0"/>
              <a:t>USM:6</a:t>
            </a:r>
            <a:r>
              <a:rPr kumimoji="1" lang="ja-JP" altLang="en-US" sz="1400" dirty="0" smtClean="0"/>
              <a:t>～</a:t>
            </a:r>
            <a:r>
              <a:rPr kumimoji="1" lang="en-US" altLang="ja-JP" sz="1400" dirty="0" smtClean="0"/>
              <a:t>9</a:t>
            </a:r>
            <a:r>
              <a:rPr kumimoji="1" lang="ja-JP" altLang="en-US" sz="1400" dirty="0" smtClean="0"/>
              <a:t>月中旬、</a:t>
            </a:r>
            <a:r>
              <a:rPr kumimoji="1" lang="en-US" altLang="ja-JP" sz="1400" dirty="0" smtClean="0"/>
              <a:t>12</a:t>
            </a:r>
            <a:r>
              <a:rPr kumimoji="1" lang="ja-JP" altLang="en-US" sz="1400" dirty="0" smtClean="0"/>
              <a:t>月下旬～</a:t>
            </a:r>
            <a:r>
              <a:rPr kumimoji="1" lang="en-US" altLang="ja-JP" sz="1400" dirty="0" smtClean="0"/>
              <a:t>2</a:t>
            </a:r>
            <a:r>
              <a:rPr kumimoji="1" lang="ja-JP" altLang="en-US" sz="1400" dirty="0" smtClean="0"/>
              <a:t>月を除く。断食中も避けた方がベター</a:t>
            </a:r>
            <a:endParaRPr kumimoji="1" lang="en-US" altLang="ja-JP" sz="1400" dirty="0" smtClean="0"/>
          </a:p>
        </p:txBody>
      </p:sp>
      <p:sp>
        <p:nvSpPr>
          <p:cNvPr id="27" name="Folded Corner 26"/>
          <p:cNvSpPr/>
          <p:nvPr/>
        </p:nvSpPr>
        <p:spPr>
          <a:xfrm>
            <a:off x="6071718" y="1035115"/>
            <a:ext cx="213362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r>
              <a:rPr lang="ja-JP" altLang="en-US" sz="1600" dirty="0" smtClean="0">
                <a:solidFill>
                  <a:schemeClr val="tx1"/>
                </a:solidFill>
              </a:rPr>
              <a:t>～</a:t>
            </a:r>
            <a:r>
              <a:rPr lang="en-US" altLang="ja-JP" sz="1600" dirty="0" smtClean="0">
                <a:solidFill>
                  <a:schemeClr val="tx1"/>
                </a:solidFill>
              </a:rPr>
              <a:t>09:50</a:t>
            </a:r>
            <a:endParaRPr lang="en-US" sz="1600" dirty="0">
              <a:solidFill>
                <a:schemeClr val="tx1"/>
              </a:solidFill>
            </a:endParaRPr>
          </a:p>
        </p:txBody>
      </p:sp>
      <p:cxnSp>
        <p:nvCxnSpPr>
          <p:cNvPr id="30" name="Straight Arrow Connector 29"/>
          <p:cNvCxnSpPr/>
          <p:nvPr/>
        </p:nvCxnSpPr>
        <p:spPr>
          <a:xfrm>
            <a:off x="5100552" y="1653883"/>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Folded Corner 23"/>
          <p:cNvSpPr/>
          <p:nvPr/>
        </p:nvSpPr>
        <p:spPr>
          <a:xfrm>
            <a:off x="3014017" y="4098811"/>
            <a:ext cx="1619915"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12</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r>
              <a:rPr lang="ja-JP" altLang="en-US" sz="1600" dirty="0" smtClean="0">
                <a:solidFill>
                  <a:schemeClr val="tx1"/>
                </a:solidFill>
              </a:rPr>
              <a:t>～</a:t>
            </a:r>
            <a:r>
              <a:rPr lang="en-US" altLang="ja-JP" sz="1600" dirty="0" smtClean="0">
                <a:solidFill>
                  <a:schemeClr val="tx1"/>
                </a:solidFill>
              </a:rPr>
              <a:t>14</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endParaRPr lang="en-US" sz="1600" dirty="0">
              <a:solidFill>
                <a:schemeClr val="tx1"/>
              </a:solidFill>
            </a:endParaRPr>
          </a:p>
        </p:txBody>
      </p:sp>
      <p:cxnSp>
        <p:nvCxnSpPr>
          <p:cNvPr id="26" name="Straight Arrow Connector 25"/>
          <p:cNvCxnSpPr/>
          <p:nvPr/>
        </p:nvCxnSpPr>
        <p:spPr>
          <a:xfrm flipH="1" flipV="1">
            <a:off x="1752600" y="4244434"/>
            <a:ext cx="509588" cy="389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Folded Corner 30"/>
          <p:cNvSpPr/>
          <p:nvPr/>
        </p:nvSpPr>
        <p:spPr>
          <a:xfrm>
            <a:off x="423862" y="314631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15</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32" name="Straight Arrow Connector 31"/>
          <p:cNvCxnSpPr/>
          <p:nvPr/>
        </p:nvCxnSpPr>
        <p:spPr>
          <a:xfrm flipH="1" flipV="1">
            <a:off x="5377499" y="4673128"/>
            <a:ext cx="509588" cy="389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50096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938" y="4761124"/>
            <a:ext cx="2591650" cy="19437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9058" y="2139938"/>
            <a:ext cx="3186964" cy="179266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2771" y="1785993"/>
            <a:ext cx="2752535" cy="1548301"/>
          </a:xfrm>
          <a:prstGeom prst="rect">
            <a:avLst/>
          </a:prstGeom>
        </p:spPr>
      </p:pic>
      <p:sp>
        <p:nvSpPr>
          <p:cNvPr id="20" name="Rectangle 19"/>
          <p:cNvSpPr/>
          <p:nvPr/>
        </p:nvSpPr>
        <p:spPr>
          <a:xfrm>
            <a:off x="5720725" y="1295060"/>
            <a:ext cx="2737475" cy="100012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endParaRPr lang="en-US" altLang="ja-JP" sz="1400" dirty="0" smtClean="0"/>
          </a:p>
          <a:p>
            <a:r>
              <a:rPr lang="ja-JP" altLang="en-US" dirty="0" smtClean="0"/>
              <a:t>　　　　</a:t>
            </a:r>
            <a:endParaRPr lang="en-US" altLang="ja-JP" dirty="0" smtClean="0"/>
          </a:p>
          <a:p>
            <a:pPr algn="ctr"/>
            <a:r>
              <a:rPr lang="ja-JP" altLang="en-US" dirty="0" smtClean="0"/>
              <a:t>収穫体験</a:t>
            </a:r>
            <a:endParaRPr lang="en-US" altLang="ja-JP" dirty="0" smtClean="0"/>
          </a:p>
          <a:p>
            <a:r>
              <a:rPr lang="ja-JP" altLang="en-US" sz="1400" dirty="0" smtClean="0"/>
              <a:t>キュウリ、オクラ、芋、ホウレンソウ、バナナ、ゴム液採取など</a:t>
            </a:r>
            <a:endParaRPr lang="en-US" altLang="ja-JP" sz="1400" dirty="0" smtClean="0"/>
          </a:p>
          <a:p>
            <a:endParaRPr lang="en-US" altLang="ja-JP" sz="1100" dirty="0" smtClean="0"/>
          </a:p>
          <a:p>
            <a:endParaRPr lang="en-US" altLang="ja-JP" sz="1100" dirty="0" smtClean="0"/>
          </a:p>
        </p:txBody>
      </p:sp>
      <p:sp>
        <p:nvSpPr>
          <p:cNvPr id="11" name="Rectangle 10"/>
          <p:cNvSpPr/>
          <p:nvPr/>
        </p:nvSpPr>
        <p:spPr>
          <a:xfrm>
            <a:off x="224157" y="1279298"/>
            <a:ext cx="1509393"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dirty="0" smtClean="0"/>
              <a:t>ホテル出発</a:t>
            </a:r>
            <a:endParaRPr lang="en-US" dirty="0"/>
          </a:p>
        </p:txBody>
      </p:sp>
      <p:sp>
        <p:nvSpPr>
          <p:cNvPr id="5" name="Title 1"/>
          <p:cNvSpPr>
            <a:spLocks noGrp="1"/>
          </p:cNvSpPr>
          <p:nvPr>
            <p:ph type="title"/>
          </p:nvPr>
        </p:nvSpPr>
        <p:spPr>
          <a:xfrm>
            <a:off x="61932" y="27441"/>
            <a:ext cx="9144000" cy="911225"/>
          </a:xfrm>
          <a:solidFill>
            <a:srgbClr val="669900"/>
          </a:solidFill>
        </p:spPr>
        <p:txBody>
          <a:bodyPr>
            <a:noAutofit/>
          </a:bodyPr>
          <a:lstStyle/>
          <a:p>
            <a:pPr algn="l"/>
            <a:r>
              <a:rPr lang="ja-JP" altLang="en-US" sz="3800" dirty="0" smtClean="0">
                <a:solidFill>
                  <a:schemeClr val="bg1"/>
                </a:solidFill>
              </a:rPr>
              <a:t>　</a:t>
            </a:r>
            <a:r>
              <a:rPr lang="ja-JP" altLang="en-US" sz="3100" dirty="0">
                <a:solidFill>
                  <a:schemeClr val="bg1"/>
                </a:solidFill>
              </a:rPr>
              <a:t>④</a:t>
            </a:r>
            <a:r>
              <a:rPr lang="ja-JP" altLang="en-US" sz="3100" dirty="0" smtClean="0">
                <a:solidFill>
                  <a:schemeClr val="bg1"/>
                </a:solidFill>
              </a:rPr>
              <a:t>バリプラウ農業体験と半日ホームステイ</a:t>
            </a:r>
            <a:endParaRPr lang="en-US" sz="3100" b="1" dirty="0">
              <a:solidFill>
                <a:schemeClr val="bg1"/>
              </a:solidFill>
            </a:endParaRPr>
          </a:p>
        </p:txBody>
      </p:sp>
      <p:sp>
        <p:nvSpPr>
          <p:cNvPr id="6" name="Folded Corner 5"/>
          <p:cNvSpPr/>
          <p:nvPr/>
        </p:nvSpPr>
        <p:spPr>
          <a:xfrm>
            <a:off x="304800" y="10668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08</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endParaRPr lang="en-US" sz="1600" dirty="0">
              <a:solidFill>
                <a:schemeClr val="tx1"/>
              </a:solidFill>
            </a:endParaRPr>
          </a:p>
        </p:txBody>
      </p:sp>
      <p:sp>
        <p:nvSpPr>
          <p:cNvPr id="14" name="Rectangle 13"/>
          <p:cNvSpPr/>
          <p:nvPr/>
        </p:nvSpPr>
        <p:spPr>
          <a:xfrm>
            <a:off x="2488458" y="1349668"/>
            <a:ext cx="2438400" cy="53571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endParaRPr lang="en-US" altLang="ja-JP" dirty="0" smtClean="0"/>
          </a:p>
          <a:p>
            <a:pPr algn="ctr"/>
            <a:r>
              <a:rPr lang="ja-JP" altLang="en-US" dirty="0" smtClean="0"/>
              <a:t>バリプラウ到着</a:t>
            </a:r>
            <a:endParaRPr lang="en-US" altLang="ja-JP" dirty="0" smtClean="0"/>
          </a:p>
          <a:p>
            <a:pPr algn="ctr"/>
            <a:endParaRPr lang="en-US" altLang="ja-JP" dirty="0" smtClean="0"/>
          </a:p>
          <a:p>
            <a:pPr algn="ctr"/>
            <a:endParaRPr lang="en-US" altLang="ja-JP" dirty="0" smtClean="0"/>
          </a:p>
        </p:txBody>
      </p:sp>
      <p:sp>
        <p:nvSpPr>
          <p:cNvPr id="9" name="Folded Corner 8"/>
          <p:cNvSpPr/>
          <p:nvPr/>
        </p:nvSpPr>
        <p:spPr>
          <a:xfrm>
            <a:off x="2938692" y="1051927"/>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endParaRPr lang="en-US" sz="1600" dirty="0">
              <a:solidFill>
                <a:schemeClr val="tx1"/>
              </a:solidFill>
            </a:endParaRPr>
          </a:p>
        </p:txBody>
      </p:sp>
      <p:sp>
        <p:nvSpPr>
          <p:cNvPr id="28" name="Rectangle 27"/>
          <p:cNvSpPr/>
          <p:nvPr/>
        </p:nvSpPr>
        <p:spPr>
          <a:xfrm>
            <a:off x="779266" y="5772285"/>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dirty="0" smtClean="0"/>
              <a:t>ホテル帰着</a:t>
            </a:r>
            <a:endParaRPr lang="en-US" altLang="ja-JP" dirty="0" smtClean="0"/>
          </a:p>
        </p:txBody>
      </p:sp>
      <p:sp>
        <p:nvSpPr>
          <p:cNvPr id="29" name="Folded Corner 28"/>
          <p:cNvSpPr/>
          <p:nvPr/>
        </p:nvSpPr>
        <p:spPr>
          <a:xfrm>
            <a:off x="947737" y="5542493"/>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15</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endParaRPr lang="en-US" sz="1600" dirty="0">
              <a:solidFill>
                <a:schemeClr val="tx1"/>
              </a:solidFill>
            </a:endParaRPr>
          </a:p>
        </p:txBody>
      </p:sp>
      <p:cxnSp>
        <p:nvCxnSpPr>
          <p:cNvPr id="35" name="Straight Arrow Connector 34"/>
          <p:cNvCxnSpPr/>
          <p:nvPr/>
        </p:nvCxnSpPr>
        <p:spPr>
          <a:xfrm>
            <a:off x="1828800" y="15240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flipH="1">
            <a:off x="5663058" y="4572830"/>
            <a:ext cx="684033" cy="67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154695" y="2109335"/>
            <a:ext cx="1981200" cy="1077218"/>
          </a:xfrm>
          <a:prstGeom prst="rect">
            <a:avLst/>
          </a:prstGeom>
          <a:solidFill>
            <a:srgbClr val="FFC000"/>
          </a:solidFill>
        </p:spPr>
        <p:txBody>
          <a:bodyPr wrap="square" rtlCol="0">
            <a:spAutoFit/>
          </a:bodyPr>
          <a:lstStyle/>
          <a:p>
            <a:r>
              <a:rPr kumimoji="1" lang="ja-JP" altLang="en-US" sz="1600" dirty="0" smtClean="0"/>
              <a:t>人数：</a:t>
            </a:r>
            <a:r>
              <a:rPr kumimoji="1" lang="en-US" altLang="ja-JP" sz="1600" dirty="0" smtClean="0"/>
              <a:t>10</a:t>
            </a:r>
            <a:r>
              <a:rPr kumimoji="1" lang="ja-JP" altLang="en-US" sz="1600" dirty="0" smtClean="0"/>
              <a:t>名～</a:t>
            </a:r>
            <a:r>
              <a:rPr kumimoji="1" lang="en-US" altLang="ja-JP" sz="1600" dirty="0" smtClean="0"/>
              <a:t>40</a:t>
            </a:r>
            <a:r>
              <a:rPr kumimoji="1" lang="ja-JP" altLang="en-US" sz="1600" dirty="0" smtClean="0"/>
              <a:t>名</a:t>
            </a:r>
            <a:endParaRPr kumimoji="1" lang="en-US" altLang="ja-JP" sz="1600" dirty="0" smtClean="0"/>
          </a:p>
          <a:p>
            <a:r>
              <a:rPr kumimoji="1" lang="ja-JP" altLang="en-US" sz="1600" dirty="0" smtClean="0"/>
              <a:t>時期：マレーシアは</a:t>
            </a:r>
            <a:r>
              <a:rPr kumimoji="1" lang="en-US" altLang="ja-JP" sz="1600" dirty="0" smtClean="0"/>
              <a:t>1</a:t>
            </a:r>
            <a:r>
              <a:rPr kumimoji="1" lang="ja-JP" altLang="en-US" sz="1600" dirty="0" smtClean="0"/>
              <a:t>年中温暖な為野菜は年中収穫できます。</a:t>
            </a:r>
            <a:endParaRPr kumimoji="1" lang="en-US" altLang="ja-JP" sz="1600" dirty="0"/>
          </a:p>
        </p:txBody>
      </p:sp>
      <p:cxnSp>
        <p:nvCxnSpPr>
          <p:cNvPr id="30" name="Straight Arrow Connector 29"/>
          <p:cNvCxnSpPr/>
          <p:nvPr/>
        </p:nvCxnSpPr>
        <p:spPr>
          <a:xfrm>
            <a:off x="5029200" y="1577683"/>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Oval Callout 15"/>
          <p:cNvSpPr/>
          <p:nvPr/>
        </p:nvSpPr>
        <p:spPr>
          <a:xfrm>
            <a:off x="98468" y="3630514"/>
            <a:ext cx="2761601" cy="1660706"/>
          </a:xfrm>
          <a:prstGeom prst="wedgeEllipseCallout">
            <a:avLst>
              <a:gd name="adj1" fmla="val -29344"/>
              <a:gd name="adj2" fmla="val -79789"/>
            </a:avLst>
          </a:prstGeom>
          <a:solidFill>
            <a:srgbClr val="FEB4F5"/>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b="1" dirty="0" smtClean="0"/>
              <a:t>田植え・稲刈り体験</a:t>
            </a:r>
            <a:endParaRPr kumimoji="1" lang="en-US" altLang="ja-JP" sz="1400" b="1" dirty="0" smtClean="0"/>
          </a:p>
          <a:p>
            <a:pPr algn="ctr"/>
            <a:r>
              <a:rPr kumimoji="1" lang="ja-JP" altLang="en-US" sz="1400" b="1" dirty="0" smtClean="0"/>
              <a:t>も可能。</a:t>
            </a:r>
            <a:endParaRPr kumimoji="1" lang="en-US" altLang="ja-JP" sz="1400" b="1" dirty="0" smtClean="0"/>
          </a:p>
          <a:p>
            <a:pPr algn="ctr"/>
            <a:r>
              <a:rPr kumimoji="1" lang="ja-JP" altLang="en-US" sz="1400" dirty="0" smtClean="0"/>
              <a:t>マレーシアは二毛作</a:t>
            </a:r>
            <a:endParaRPr kumimoji="1" lang="en-US" altLang="ja-JP" sz="1400" dirty="0" smtClean="0"/>
          </a:p>
          <a:p>
            <a:pPr algn="ctr"/>
            <a:r>
              <a:rPr kumimoji="1" lang="ja-JP" altLang="en-US" sz="1400" dirty="0" smtClean="0"/>
              <a:t>田植え：</a:t>
            </a:r>
            <a:r>
              <a:rPr kumimoji="1" lang="en-US" altLang="ja-JP" sz="1400" dirty="0" smtClean="0"/>
              <a:t>4</a:t>
            </a:r>
            <a:r>
              <a:rPr kumimoji="1" lang="ja-JP" altLang="en-US" sz="1400" dirty="0" smtClean="0"/>
              <a:t>月と</a:t>
            </a:r>
            <a:r>
              <a:rPr kumimoji="1" lang="en-US" altLang="ja-JP" sz="1400" dirty="0"/>
              <a:t>8</a:t>
            </a:r>
            <a:r>
              <a:rPr kumimoji="1" lang="ja-JP" altLang="en-US" sz="1400" dirty="0" smtClean="0"/>
              <a:t>月</a:t>
            </a:r>
            <a:endParaRPr kumimoji="1" lang="en-US" altLang="ja-JP" sz="1400" dirty="0" smtClean="0"/>
          </a:p>
          <a:p>
            <a:pPr algn="ctr"/>
            <a:r>
              <a:rPr kumimoji="1" lang="ja-JP" altLang="en-US" sz="1400" dirty="0" smtClean="0"/>
              <a:t>収穫：</a:t>
            </a:r>
            <a:r>
              <a:rPr kumimoji="1" lang="en-US" altLang="ja-JP" sz="1400" dirty="0" smtClean="0"/>
              <a:t>7</a:t>
            </a:r>
            <a:r>
              <a:rPr kumimoji="1" lang="ja-JP" altLang="en-US" sz="1400" dirty="0" smtClean="0"/>
              <a:t>月と</a:t>
            </a:r>
            <a:r>
              <a:rPr kumimoji="1" lang="en-US" altLang="ja-JP" sz="1400" dirty="0" smtClean="0"/>
              <a:t>11</a:t>
            </a:r>
            <a:r>
              <a:rPr kumimoji="1" lang="ja-JP" altLang="en-US" sz="1400" dirty="0" smtClean="0"/>
              <a:t>月頃</a:t>
            </a:r>
            <a:endParaRPr kumimoji="1" lang="en-US" altLang="ja-JP" sz="1400" dirty="0" smtClean="0"/>
          </a:p>
        </p:txBody>
      </p:sp>
      <p:sp>
        <p:nvSpPr>
          <p:cNvPr id="17" name="Rectangle 16"/>
          <p:cNvSpPr/>
          <p:nvPr/>
        </p:nvSpPr>
        <p:spPr>
          <a:xfrm>
            <a:off x="3036945" y="4352022"/>
            <a:ext cx="2583629" cy="51088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endParaRPr lang="en-US" altLang="ja-JP" sz="1400" dirty="0" smtClean="0"/>
          </a:p>
          <a:p>
            <a:pPr algn="ctr"/>
            <a:r>
              <a:rPr lang="ja-JP" altLang="en-US" dirty="0" smtClean="0"/>
              <a:t>マレー村ホームステイ</a:t>
            </a:r>
            <a:endParaRPr lang="en-US" altLang="ja-JP" sz="1100" dirty="0" smtClean="0"/>
          </a:p>
          <a:p>
            <a:endParaRPr lang="en-US" altLang="ja-JP" sz="1100" dirty="0" smtClean="0"/>
          </a:p>
        </p:txBody>
      </p:sp>
      <p:sp>
        <p:nvSpPr>
          <p:cNvPr id="27" name="Folded Corner 26"/>
          <p:cNvSpPr/>
          <p:nvPr/>
        </p:nvSpPr>
        <p:spPr>
          <a:xfrm>
            <a:off x="6002217" y="1040833"/>
            <a:ext cx="2020647"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30</a:t>
            </a:r>
            <a:r>
              <a:rPr lang="ja-JP" altLang="en-US" sz="1600" dirty="0" smtClean="0">
                <a:solidFill>
                  <a:schemeClr val="tx1"/>
                </a:solidFill>
              </a:rPr>
              <a:t>～</a:t>
            </a:r>
            <a:r>
              <a:rPr lang="en-US" altLang="ja-JP" sz="1600" dirty="0" smtClean="0">
                <a:solidFill>
                  <a:schemeClr val="tx1"/>
                </a:solidFill>
              </a:rPr>
              <a:t>11</a:t>
            </a:r>
            <a:r>
              <a:rPr lang="ja-JP" altLang="en-US" sz="1600" dirty="0" smtClean="0">
                <a:solidFill>
                  <a:schemeClr val="tx1"/>
                </a:solidFill>
              </a:rPr>
              <a:t>：</a:t>
            </a:r>
            <a:r>
              <a:rPr lang="en-US" altLang="ja-JP" sz="1600" dirty="0">
                <a:solidFill>
                  <a:schemeClr val="tx1"/>
                </a:solidFill>
              </a:rPr>
              <a:t>0</a:t>
            </a:r>
            <a:r>
              <a:rPr lang="en-US" altLang="ja-JP" sz="1600" dirty="0" smtClean="0">
                <a:solidFill>
                  <a:schemeClr val="tx1"/>
                </a:solidFill>
              </a:rPr>
              <a:t>0</a:t>
            </a:r>
            <a:endParaRPr lang="en-US" sz="1600" dirty="0">
              <a:solidFill>
                <a:schemeClr val="tx1"/>
              </a:solidFill>
            </a:endParaRPr>
          </a:p>
        </p:txBody>
      </p:sp>
      <p:sp>
        <p:nvSpPr>
          <p:cNvPr id="18" name="Folded Corner 17"/>
          <p:cNvSpPr/>
          <p:nvPr/>
        </p:nvSpPr>
        <p:spPr>
          <a:xfrm>
            <a:off x="3436868" y="4031638"/>
            <a:ext cx="194583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11</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r>
              <a:rPr lang="ja-JP" altLang="en-US" sz="1600" dirty="0" smtClean="0">
                <a:solidFill>
                  <a:schemeClr val="tx1"/>
                </a:solidFill>
              </a:rPr>
              <a:t>～</a:t>
            </a:r>
            <a:r>
              <a:rPr lang="en-US" altLang="ja-JP" sz="1600" dirty="0" smtClean="0">
                <a:solidFill>
                  <a:schemeClr val="tx1"/>
                </a:solidFill>
              </a:rPr>
              <a:t>14</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endParaRPr lang="en-US" sz="1600" dirty="0">
              <a:solidFill>
                <a:schemeClr val="tx1"/>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757" y="3115360"/>
            <a:ext cx="1134143" cy="2016255"/>
          </a:xfrm>
          <a:prstGeom prst="rect">
            <a:avLst/>
          </a:prstGeom>
        </p:spPr>
      </p:pic>
      <p:cxnSp>
        <p:nvCxnSpPr>
          <p:cNvPr id="31" name="Straight Arrow Connector 30"/>
          <p:cNvCxnSpPr/>
          <p:nvPr/>
        </p:nvCxnSpPr>
        <p:spPr>
          <a:xfrm flipH="1">
            <a:off x="2331081" y="4961601"/>
            <a:ext cx="576667" cy="5747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6718" y="5352140"/>
            <a:ext cx="2438400" cy="137160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8570" y="3719594"/>
            <a:ext cx="1170052" cy="1862231"/>
          </a:xfrm>
          <a:prstGeom prst="rect">
            <a:avLst/>
          </a:prstGeom>
        </p:spPr>
      </p:pic>
    </p:spTree>
    <p:extLst>
      <p:ext uri="{BB962C8B-B14F-4D97-AF65-F5344CB8AC3E}">
        <p14:creationId xmlns:p14="http://schemas.microsoft.com/office/powerpoint/2010/main" val="1608757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830762" y="986583"/>
            <a:ext cx="1757590" cy="914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200" dirty="0" smtClean="0"/>
              <a:t>ボートで</a:t>
            </a:r>
            <a:endParaRPr lang="en-US" altLang="ja-JP" sz="1200" dirty="0" smtClean="0"/>
          </a:p>
          <a:p>
            <a:pPr algn="ctr"/>
            <a:r>
              <a:rPr lang="ja-JP" altLang="en-US" sz="1200" dirty="0" smtClean="0"/>
              <a:t>オランウータン島へ</a:t>
            </a:r>
            <a:endParaRPr lang="en-US" altLang="ja-JP" sz="1200" dirty="0" smtClean="0"/>
          </a:p>
          <a:p>
            <a:pPr algn="ctr"/>
            <a:r>
              <a:rPr lang="en-US" altLang="ja-JP" sz="1200" dirty="0" smtClean="0"/>
              <a:t>1</a:t>
            </a:r>
            <a:r>
              <a:rPr lang="ja-JP" altLang="en-US" sz="1200" dirty="0" smtClean="0"/>
              <a:t>隻最大</a:t>
            </a:r>
            <a:r>
              <a:rPr lang="en-US" altLang="ja-JP" sz="1200" dirty="0" smtClean="0"/>
              <a:t>40</a:t>
            </a:r>
            <a:r>
              <a:rPr lang="ja-JP" altLang="en-US" sz="1200" dirty="0" smtClean="0"/>
              <a:t>名</a:t>
            </a:r>
            <a:endParaRPr lang="en-US" altLang="ja-JP" sz="1200" dirty="0" smtClean="0"/>
          </a:p>
        </p:txBody>
      </p:sp>
      <p:sp>
        <p:nvSpPr>
          <p:cNvPr id="11" name="Rectangle 10"/>
          <p:cNvSpPr/>
          <p:nvPr/>
        </p:nvSpPr>
        <p:spPr>
          <a:xfrm>
            <a:off x="152400" y="12192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mtClean="0"/>
          </a:p>
          <a:p>
            <a:pPr algn="ctr"/>
            <a:r>
              <a:rPr lang="ja-JP" altLang="en-US" smtClean="0"/>
              <a:t>ホテル出発</a:t>
            </a:r>
            <a:endParaRPr lang="en-US" dirty="0"/>
          </a:p>
        </p:txBody>
      </p:sp>
      <p:sp>
        <p:nvSpPr>
          <p:cNvPr id="5" name="Title 1"/>
          <p:cNvSpPr>
            <a:spLocks noGrp="1"/>
          </p:cNvSpPr>
          <p:nvPr>
            <p:ph type="title"/>
          </p:nvPr>
        </p:nvSpPr>
        <p:spPr>
          <a:xfrm>
            <a:off x="27894" y="73214"/>
            <a:ext cx="9144000" cy="639762"/>
          </a:xfrm>
          <a:solidFill>
            <a:srgbClr val="669900"/>
          </a:solidFill>
        </p:spPr>
        <p:txBody>
          <a:bodyPr>
            <a:noAutofit/>
          </a:bodyPr>
          <a:lstStyle/>
          <a:p>
            <a:pPr algn="l"/>
            <a:r>
              <a:rPr lang="ja-JP" altLang="en-US" sz="3800" dirty="0" smtClean="0">
                <a:solidFill>
                  <a:schemeClr val="bg1"/>
                </a:solidFill>
              </a:rPr>
              <a:t>　</a:t>
            </a:r>
            <a:r>
              <a:rPr lang="ja-JP" altLang="en-US" sz="3800" dirty="0">
                <a:solidFill>
                  <a:schemeClr val="bg1"/>
                </a:solidFill>
              </a:rPr>
              <a:t>⑤</a:t>
            </a:r>
            <a:r>
              <a:rPr lang="ja-JP" altLang="en-US" sz="3800" dirty="0" smtClean="0">
                <a:solidFill>
                  <a:schemeClr val="bg1"/>
                </a:solidFill>
              </a:rPr>
              <a:t>オランウータン保護センター</a:t>
            </a:r>
            <a:r>
              <a:rPr lang="ja-JP" altLang="en-US" sz="3600" dirty="0" smtClean="0">
                <a:solidFill>
                  <a:schemeClr val="bg1"/>
                </a:solidFill>
              </a:rPr>
              <a:t>　</a:t>
            </a:r>
            <a:endParaRPr lang="en-US" sz="3600" b="1" dirty="0">
              <a:solidFill>
                <a:schemeClr val="bg1"/>
              </a:solidFill>
            </a:endParaRPr>
          </a:p>
        </p:txBody>
      </p:sp>
      <p:sp>
        <p:nvSpPr>
          <p:cNvPr id="6" name="Folded Corner 5"/>
          <p:cNvSpPr/>
          <p:nvPr/>
        </p:nvSpPr>
        <p:spPr>
          <a:xfrm>
            <a:off x="304800" y="10668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08</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14" name="Rectangle 13"/>
          <p:cNvSpPr/>
          <p:nvPr/>
        </p:nvSpPr>
        <p:spPr>
          <a:xfrm>
            <a:off x="2438400" y="1219200"/>
            <a:ext cx="17526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200" dirty="0" smtClean="0"/>
              <a:t>ブキットメラリゾート</a:t>
            </a:r>
            <a:r>
              <a:rPr lang="ja-JP" altLang="en-US" sz="1200" dirty="0"/>
              <a:t>到着</a:t>
            </a:r>
            <a:endParaRPr lang="en-US" altLang="ja-JP" sz="1200" dirty="0" smtClean="0"/>
          </a:p>
        </p:txBody>
      </p:sp>
      <p:sp>
        <p:nvSpPr>
          <p:cNvPr id="9" name="Folded Corner 8"/>
          <p:cNvSpPr/>
          <p:nvPr/>
        </p:nvSpPr>
        <p:spPr>
          <a:xfrm>
            <a:off x="2590800" y="10668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1</a:t>
            </a:r>
            <a:r>
              <a:rPr lang="en-US" altLang="ja-JP" sz="1600" dirty="0">
                <a:solidFill>
                  <a:schemeClr val="tx1"/>
                </a:solidFill>
              </a:rPr>
              <a:t>5</a:t>
            </a:r>
            <a:endParaRPr lang="en-US" sz="1600" dirty="0">
              <a:solidFill>
                <a:schemeClr val="tx1"/>
              </a:solidFill>
            </a:endParaRPr>
          </a:p>
        </p:txBody>
      </p:sp>
      <p:sp>
        <p:nvSpPr>
          <p:cNvPr id="15" name="Folded Corner 14"/>
          <p:cNvSpPr/>
          <p:nvPr/>
        </p:nvSpPr>
        <p:spPr>
          <a:xfrm>
            <a:off x="5016500" y="867168"/>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45-10</a:t>
            </a:r>
            <a:r>
              <a:rPr lang="ja-JP" altLang="en-US" sz="1600" dirty="0" smtClean="0">
                <a:solidFill>
                  <a:schemeClr val="tx1"/>
                </a:solidFill>
              </a:rPr>
              <a:t>：</a:t>
            </a:r>
            <a:r>
              <a:rPr lang="en-US" altLang="ja-JP" sz="1600" dirty="0" smtClean="0">
                <a:solidFill>
                  <a:schemeClr val="tx1"/>
                </a:solidFill>
              </a:rPr>
              <a:t>0</a:t>
            </a:r>
            <a:r>
              <a:rPr lang="en-US" altLang="ja-JP" sz="1600" dirty="0">
                <a:solidFill>
                  <a:schemeClr val="tx1"/>
                </a:solidFill>
              </a:rPr>
              <a:t>0</a:t>
            </a:r>
            <a:endParaRPr lang="en-US" sz="1600" dirty="0">
              <a:solidFill>
                <a:schemeClr val="tx1"/>
              </a:solidFill>
            </a:endParaRPr>
          </a:p>
        </p:txBody>
      </p:sp>
      <p:sp>
        <p:nvSpPr>
          <p:cNvPr id="24" name="Rectangle 23"/>
          <p:cNvSpPr/>
          <p:nvPr/>
        </p:nvSpPr>
        <p:spPr>
          <a:xfrm>
            <a:off x="4871787" y="4179824"/>
            <a:ext cx="1505531" cy="61685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ランチ</a:t>
            </a:r>
            <a:endParaRPr lang="en-US" altLang="ja-JP" dirty="0" smtClean="0"/>
          </a:p>
        </p:txBody>
      </p:sp>
      <p:sp>
        <p:nvSpPr>
          <p:cNvPr id="25" name="Rectangle 24"/>
          <p:cNvSpPr/>
          <p:nvPr/>
        </p:nvSpPr>
        <p:spPr>
          <a:xfrm>
            <a:off x="2148526" y="4141643"/>
            <a:ext cx="1970144" cy="78039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dirty="0" smtClean="0"/>
              <a:t>エコパーク</a:t>
            </a:r>
            <a:endParaRPr lang="en-US" altLang="ja-JP" dirty="0" smtClean="0"/>
          </a:p>
          <a:p>
            <a:pPr algn="ctr"/>
            <a:r>
              <a:rPr lang="ja-JP" altLang="en-US" sz="1200" dirty="0" smtClean="0"/>
              <a:t>マレー熊など</a:t>
            </a:r>
            <a:endParaRPr lang="en-US" altLang="ja-JP" sz="1200" dirty="0" smtClean="0"/>
          </a:p>
        </p:txBody>
      </p:sp>
      <p:sp>
        <p:nvSpPr>
          <p:cNvPr id="23" name="Folded Corner 22"/>
          <p:cNvSpPr/>
          <p:nvPr/>
        </p:nvSpPr>
        <p:spPr>
          <a:xfrm>
            <a:off x="4976853" y="3951143"/>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12:30-13:30</a:t>
            </a:r>
            <a:endParaRPr lang="en-US" sz="1600" dirty="0">
              <a:solidFill>
                <a:schemeClr val="tx1"/>
              </a:solidFill>
            </a:endParaRPr>
          </a:p>
        </p:txBody>
      </p:sp>
      <p:sp>
        <p:nvSpPr>
          <p:cNvPr id="26" name="Folded Corner 25"/>
          <p:cNvSpPr/>
          <p:nvPr/>
        </p:nvSpPr>
        <p:spPr>
          <a:xfrm>
            <a:off x="2458305" y="398663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13</a:t>
            </a:r>
            <a:r>
              <a:rPr lang="ja-JP" altLang="en-US" sz="1600" dirty="0" smtClean="0">
                <a:solidFill>
                  <a:schemeClr val="tx1"/>
                </a:solidFill>
              </a:rPr>
              <a:t>：</a:t>
            </a:r>
            <a:r>
              <a:rPr lang="en-US" altLang="ja-JP" sz="1600" dirty="0" smtClean="0">
                <a:solidFill>
                  <a:schemeClr val="tx1"/>
                </a:solidFill>
              </a:rPr>
              <a:t>30-14</a:t>
            </a:r>
            <a:r>
              <a:rPr lang="ja-JP" altLang="en-US" sz="1600" dirty="0" smtClean="0">
                <a:solidFill>
                  <a:schemeClr val="tx1"/>
                </a:solidFill>
              </a:rPr>
              <a:t>：</a:t>
            </a:r>
            <a:r>
              <a:rPr lang="en-US" altLang="ja-JP" sz="1600" dirty="0" smtClean="0">
                <a:solidFill>
                  <a:schemeClr val="tx1"/>
                </a:solidFill>
              </a:rPr>
              <a:t>15</a:t>
            </a:r>
            <a:endParaRPr lang="en-US" sz="1600" dirty="0">
              <a:solidFill>
                <a:schemeClr val="tx1"/>
              </a:solidFill>
            </a:endParaRPr>
          </a:p>
        </p:txBody>
      </p:sp>
      <p:sp>
        <p:nvSpPr>
          <p:cNvPr id="28" name="Rectangle 27"/>
          <p:cNvSpPr/>
          <p:nvPr/>
        </p:nvSpPr>
        <p:spPr>
          <a:xfrm>
            <a:off x="152400" y="22860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mtClean="0"/>
              <a:t>ホテル帰着</a:t>
            </a:r>
            <a:endParaRPr lang="en-US" altLang="ja-JP" dirty="0" smtClean="0"/>
          </a:p>
        </p:txBody>
      </p:sp>
      <p:sp>
        <p:nvSpPr>
          <p:cNvPr id="29" name="Folded Corner 28"/>
          <p:cNvSpPr/>
          <p:nvPr/>
        </p:nvSpPr>
        <p:spPr>
          <a:xfrm>
            <a:off x="304800" y="2133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15</a:t>
            </a:r>
            <a:r>
              <a:rPr lang="ja-JP" altLang="en-US" sz="1600" dirty="0" smtClean="0">
                <a:solidFill>
                  <a:schemeClr val="tx1"/>
                </a:solidFill>
              </a:rPr>
              <a:t>：</a:t>
            </a:r>
            <a:r>
              <a:rPr lang="en-US" altLang="ja-JP" sz="1600" dirty="0" smtClean="0">
                <a:solidFill>
                  <a:schemeClr val="tx1"/>
                </a:solidFill>
              </a:rPr>
              <a:t>30</a:t>
            </a:r>
            <a:endParaRPr lang="en-US" sz="1600" dirty="0">
              <a:solidFill>
                <a:schemeClr val="tx1"/>
              </a:solidFill>
            </a:endParaRPr>
          </a:p>
        </p:txBody>
      </p:sp>
      <p:cxnSp>
        <p:nvCxnSpPr>
          <p:cNvPr id="35" name="Straight Arrow Connector 34"/>
          <p:cNvCxnSpPr/>
          <p:nvPr/>
        </p:nvCxnSpPr>
        <p:spPr>
          <a:xfrm>
            <a:off x="1828800" y="15240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4305300" y="15240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flipV="1">
            <a:off x="6728052" y="1518501"/>
            <a:ext cx="452210" cy="1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flipH="1">
            <a:off x="4202339" y="4510651"/>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flipH="1" flipV="1">
            <a:off x="1466176" y="3074228"/>
            <a:ext cx="795568" cy="7762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7277100" y="1284454"/>
            <a:ext cx="1600200" cy="62054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200" dirty="0" smtClean="0"/>
              <a:t>オランウータン島見学</a:t>
            </a:r>
            <a:endParaRPr lang="en-US" altLang="ja-JP" sz="1200" dirty="0" smtClean="0"/>
          </a:p>
        </p:txBody>
      </p:sp>
      <p:sp>
        <p:nvSpPr>
          <p:cNvPr id="21" name="Folded Corner 20"/>
          <p:cNvSpPr/>
          <p:nvPr/>
        </p:nvSpPr>
        <p:spPr>
          <a:xfrm>
            <a:off x="7442200" y="106042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10</a:t>
            </a:r>
            <a:r>
              <a:rPr lang="ja-JP" altLang="en-US" sz="1600" dirty="0" smtClean="0">
                <a:solidFill>
                  <a:schemeClr val="tx1"/>
                </a:solidFill>
              </a:rPr>
              <a:t>：</a:t>
            </a:r>
            <a:r>
              <a:rPr lang="en-US" altLang="ja-JP" sz="1600" dirty="0" smtClean="0">
                <a:solidFill>
                  <a:schemeClr val="tx1"/>
                </a:solidFill>
              </a:rPr>
              <a:t>00-11</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3" name="TextBox 2"/>
          <p:cNvSpPr txBox="1"/>
          <p:nvPr/>
        </p:nvSpPr>
        <p:spPr>
          <a:xfrm>
            <a:off x="39922" y="3520535"/>
            <a:ext cx="1831295" cy="1077218"/>
          </a:xfrm>
          <a:prstGeom prst="rect">
            <a:avLst/>
          </a:prstGeom>
          <a:solidFill>
            <a:srgbClr val="FFC000"/>
          </a:solidFill>
        </p:spPr>
        <p:txBody>
          <a:bodyPr wrap="square" rtlCol="0">
            <a:spAutoFit/>
          </a:bodyPr>
          <a:lstStyle/>
          <a:p>
            <a:r>
              <a:rPr kumimoji="1" lang="ja-JP" altLang="en-US" sz="1600" dirty="0" smtClean="0"/>
              <a:t>人数</a:t>
            </a:r>
            <a:r>
              <a:rPr kumimoji="1" lang="ja-JP" altLang="en-US" sz="1600" dirty="0"/>
              <a:t>：</a:t>
            </a:r>
            <a:r>
              <a:rPr kumimoji="1" lang="en-US" altLang="ja-JP" sz="1600" dirty="0" smtClean="0"/>
              <a:t>10</a:t>
            </a:r>
            <a:r>
              <a:rPr kumimoji="1" lang="ja-JP" altLang="en-US" sz="1600" dirty="0" smtClean="0"/>
              <a:t>名～</a:t>
            </a:r>
            <a:r>
              <a:rPr kumimoji="1" lang="en-US" altLang="ja-JP" sz="1600" dirty="0"/>
              <a:t>8</a:t>
            </a:r>
            <a:r>
              <a:rPr kumimoji="1" lang="en-US" altLang="ja-JP" sz="1600" dirty="0" smtClean="0"/>
              <a:t>0</a:t>
            </a:r>
            <a:r>
              <a:rPr kumimoji="1" lang="ja-JP" altLang="en-US" sz="1600" dirty="0" smtClean="0"/>
              <a:t>名</a:t>
            </a:r>
            <a:endParaRPr kumimoji="1" lang="en-US" altLang="ja-JP" sz="1600" dirty="0" smtClean="0"/>
          </a:p>
          <a:p>
            <a:r>
              <a:rPr kumimoji="1" lang="ja-JP" altLang="en-US" sz="1200" dirty="0" smtClean="0"/>
              <a:t>順序入れ替えで</a:t>
            </a:r>
            <a:r>
              <a:rPr kumimoji="1" lang="en-US" altLang="ja-JP" sz="1200" dirty="0" smtClean="0"/>
              <a:t>80</a:t>
            </a:r>
            <a:r>
              <a:rPr kumimoji="1" lang="ja-JP" altLang="en-US" sz="1200" dirty="0" smtClean="0"/>
              <a:t>名、</a:t>
            </a:r>
            <a:endParaRPr kumimoji="1" lang="en-US" altLang="ja-JP" sz="1200" dirty="0" smtClean="0"/>
          </a:p>
          <a:p>
            <a:r>
              <a:rPr kumimoji="1" lang="ja-JP" altLang="en-US" sz="1200" dirty="0" smtClean="0"/>
              <a:t>時間差であれば無制限で訪問可能</a:t>
            </a:r>
            <a:endParaRPr kumimoji="1" lang="en-US" altLang="ja-JP" sz="1200" dirty="0" smtClean="0"/>
          </a:p>
          <a:p>
            <a:endParaRPr kumimoji="1" lang="ja-JP" altLang="en-US" sz="1200" dirty="0"/>
          </a:p>
        </p:txBody>
      </p:sp>
      <p:cxnSp>
        <p:nvCxnSpPr>
          <p:cNvPr id="37" name="Straight Arrow Connector 36"/>
          <p:cNvCxnSpPr/>
          <p:nvPr/>
        </p:nvCxnSpPr>
        <p:spPr>
          <a:xfrm flipH="1">
            <a:off x="6469894" y="456018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Rectangle 38"/>
          <p:cNvSpPr/>
          <p:nvPr/>
        </p:nvSpPr>
        <p:spPr>
          <a:xfrm>
            <a:off x="7180262" y="4202222"/>
            <a:ext cx="1668966" cy="68563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200" dirty="0" smtClean="0"/>
              <a:t>Dr</a:t>
            </a:r>
            <a:r>
              <a:rPr lang="ja-JP" altLang="en-US" sz="1200" dirty="0" smtClean="0"/>
              <a:t> サバ獣医の講話</a:t>
            </a:r>
            <a:endParaRPr lang="en-US" altLang="ja-JP" sz="1200" dirty="0" smtClean="0"/>
          </a:p>
          <a:p>
            <a:pPr algn="ctr"/>
            <a:r>
              <a:rPr lang="ja-JP" altLang="en-US" sz="1200" dirty="0" smtClean="0"/>
              <a:t>会議室最大</a:t>
            </a:r>
            <a:r>
              <a:rPr lang="en-US" altLang="ja-JP" sz="1200" dirty="0" smtClean="0"/>
              <a:t>40</a:t>
            </a:r>
            <a:r>
              <a:rPr lang="ja-JP" altLang="en-US" sz="1200" dirty="0" smtClean="0"/>
              <a:t>名</a:t>
            </a:r>
            <a:endParaRPr lang="en-US" altLang="ja-JP" sz="1200" dirty="0" smtClean="0"/>
          </a:p>
        </p:txBody>
      </p:sp>
      <p:sp>
        <p:nvSpPr>
          <p:cNvPr id="40" name="Folded Corner 39"/>
          <p:cNvSpPr/>
          <p:nvPr/>
        </p:nvSpPr>
        <p:spPr>
          <a:xfrm>
            <a:off x="7360695" y="3934628"/>
            <a:ext cx="13081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11</a:t>
            </a:r>
            <a:r>
              <a:rPr lang="ja-JP" altLang="en-US" sz="1600" dirty="0" smtClean="0">
                <a:solidFill>
                  <a:schemeClr val="tx1"/>
                </a:solidFill>
              </a:rPr>
              <a:t>：</a:t>
            </a:r>
            <a:r>
              <a:rPr lang="en-US" altLang="ja-JP" sz="1600" dirty="0" smtClean="0">
                <a:solidFill>
                  <a:schemeClr val="tx1"/>
                </a:solidFill>
              </a:rPr>
              <a:t>00-11</a:t>
            </a:r>
            <a:r>
              <a:rPr lang="ja-JP" altLang="en-US" sz="1600" dirty="0" smtClean="0">
                <a:solidFill>
                  <a:schemeClr val="tx1"/>
                </a:solidFill>
              </a:rPr>
              <a:t>：</a:t>
            </a:r>
            <a:r>
              <a:rPr lang="en-US" altLang="ja-JP" sz="1600" dirty="0" smtClean="0">
                <a:solidFill>
                  <a:schemeClr val="tx1"/>
                </a:solidFill>
              </a:rPr>
              <a:t>45</a:t>
            </a:r>
            <a:endParaRPr lang="en-US" sz="1600" dirty="0">
              <a:solidFill>
                <a:schemeClr val="tx1"/>
              </a:solidFill>
            </a:endParaRPr>
          </a:p>
        </p:txBody>
      </p:sp>
      <p:sp>
        <p:nvSpPr>
          <p:cNvPr id="16" name="TextBox 15"/>
          <p:cNvSpPr txBox="1"/>
          <p:nvPr/>
        </p:nvSpPr>
        <p:spPr>
          <a:xfrm>
            <a:off x="6388310" y="3986629"/>
            <a:ext cx="1006434" cy="276999"/>
          </a:xfrm>
          <a:prstGeom prst="rect">
            <a:avLst/>
          </a:prstGeom>
          <a:noFill/>
        </p:spPr>
        <p:txBody>
          <a:bodyPr wrap="square" rtlCol="0">
            <a:spAutoFit/>
          </a:bodyPr>
          <a:lstStyle/>
          <a:p>
            <a:r>
              <a:rPr kumimoji="1" lang="ja-JP" altLang="en-US" sz="1200" dirty="0" smtClean="0"/>
              <a:t>ボート乗船</a:t>
            </a:r>
            <a:endParaRPr kumimoji="1" lang="ja-JP" altLang="en-US" sz="1200" dirty="0"/>
          </a:p>
        </p:txBody>
      </p:sp>
      <p:pic>
        <p:nvPicPr>
          <p:cNvPr id="18" name="Picture 17"/>
          <p:cNvPicPr>
            <a:picLocks noChangeAspect="1"/>
          </p:cNvPicPr>
          <p:nvPr/>
        </p:nvPicPr>
        <p:blipFill>
          <a:blip r:embed="rId3">
            <a:lum bright="2000"/>
            <a:extLst>
              <a:ext uri="{28A0092B-C50C-407E-A947-70E740481C1C}">
                <a14:useLocalDpi xmlns:a14="http://schemas.microsoft.com/office/drawing/2010/main" val="0"/>
              </a:ext>
            </a:extLst>
          </a:blip>
          <a:stretch>
            <a:fillRect/>
          </a:stretch>
        </p:blipFill>
        <p:spPr>
          <a:xfrm>
            <a:off x="2127719" y="1979621"/>
            <a:ext cx="2373961" cy="178047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1998411"/>
            <a:ext cx="2274118" cy="1739413"/>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4191" y="5026737"/>
            <a:ext cx="2419309" cy="1814482"/>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7571" y="1992533"/>
            <a:ext cx="2170229" cy="1761249"/>
          </a:xfrm>
          <a:prstGeom prst="rect">
            <a:avLst/>
          </a:prstGeom>
        </p:spPr>
      </p:pic>
      <p:pic>
        <p:nvPicPr>
          <p:cNvPr id="44" name="Content Placeholder 6"/>
          <p:cNvPicPr>
            <a:picLocks noGrp="1" noChangeAspect="1"/>
          </p:cNvPicPr>
          <p:nvPr>
            <p:ph sz="half" idx="1"/>
          </p:nvPr>
        </p:nvPicPr>
        <p:blipFill>
          <a:blip r:embed="rId7" cstate="print">
            <a:extLst>
              <a:ext uri="{28A0092B-C50C-407E-A947-70E740481C1C}">
                <a14:useLocalDpi xmlns:a14="http://schemas.microsoft.com/office/drawing/2010/main" val="0"/>
              </a:ext>
            </a:extLst>
          </a:blip>
          <a:stretch>
            <a:fillRect/>
          </a:stretch>
        </p:blipFill>
        <p:spPr>
          <a:xfrm>
            <a:off x="6733065" y="4951038"/>
            <a:ext cx="2334735" cy="1778850"/>
          </a:xfr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58084" y="4887633"/>
            <a:ext cx="2142339" cy="1606754"/>
          </a:xfrm>
          <a:prstGeom prst="rect">
            <a:avLst/>
          </a:prstGeom>
        </p:spPr>
      </p:pic>
      <p:cxnSp>
        <p:nvCxnSpPr>
          <p:cNvPr id="33" name="Straight Arrow Connector 32"/>
          <p:cNvCxnSpPr/>
          <p:nvPr/>
        </p:nvCxnSpPr>
        <p:spPr>
          <a:xfrm flipH="1">
            <a:off x="8765174" y="3556000"/>
            <a:ext cx="1455" cy="5038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77155">
            <a:off x="882396" y="4320720"/>
            <a:ext cx="1531893" cy="1950810"/>
          </a:xfrm>
          <a:prstGeom prst="rect">
            <a:avLst/>
          </a:prstGeom>
        </p:spPr>
      </p:pic>
      <p:sp>
        <p:nvSpPr>
          <p:cNvPr id="8" name="Oval Callout 7"/>
          <p:cNvSpPr/>
          <p:nvPr/>
        </p:nvSpPr>
        <p:spPr>
          <a:xfrm>
            <a:off x="81806" y="6170072"/>
            <a:ext cx="1712678" cy="559816"/>
          </a:xfrm>
          <a:prstGeom prst="wedgeEllipseCallout">
            <a:avLst>
              <a:gd name="adj1" fmla="val 12174"/>
              <a:gd name="adj2" fmla="val -152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t>Dr</a:t>
            </a:r>
            <a:r>
              <a:rPr kumimoji="1" lang="ja-JP" altLang="en-US" sz="1050" dirty="0"/>
              <a:t> サバ獣医</a:t>
            </a:r>
            <a:r>
              <a:rPr kumimoji="1" lang="ja-JP" altLang="en-US" sz="1050" dirty="0" smtClean="0"/>
              <a:t>の</a:t>
            </a:r>
            <a:endParaRPr kumimoji="1" lang="en-US" altLang="ja-JP" sz="1050" dirty="0" smtClean="0"/>
          </a:p>
          <a:p>
            <a:r>
              <a:rPr kumimoji="1" lang="ja-JP" altLang="en-US" sz="1050" dirty="0" smtClean="0"/>
              <a:t>講話</a:t>
            </a:r>
            <a:r>
              <a:rPr kumimoji="1" lang="ja-JP" altLang="en-US" sz="1050" dirty="0"/>
              <a:t>終了後、受講証明書を発行</a:t>
            </a:r>
            <a:endParaRPr kumimoji="1" lang="en-US" altLang="ja-JP" sz="1050" dirty="0"/>
          </a:p>
        </p:txBody>
      </p:sp>
    </p:spTree>
    <p:extLst>
      <p:ext uri="{BB962C8B-B14F-4D97-AF65-F5344CB8AC3E}">
        <p14:creationId xmlns:p14="http://schemas.microsoft.com/office/powerpoint/2010/main" val="3783418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852897" y="1187058"/>
            <a:ext cx="1932442" cy="78461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dirty="0" smtClean="0"/>
          </a:p>
          <a:p>
            <a:pPr algn="ctr"/>
            <a:r>
              <a:rPr lang="ja-JP" altLang="en-US" sz="1200" dirty="0" smtClean="0"/>
              <a:t>トロピカルフルーツファーム</a:t>
            </a:r>
            <a:endParaRPr lang="en-US" altLang="ja-JP" sz="1200" dirty="0" smtClean="0"/>
          </a:p>
          <a:p>
            <a:pPr algn="ctr"/>
            <a:endParaRPr lang="en-US" altLang="ja-JP" sz="1200" dirty="0" smtClean="0"/>
          </a:p>
        </p:txBody>
      </p:sp>
      <p:sp>
        <p:nvSpPr>
          <p:cNvPr id="11" name="Rectangle 10"/>
          <p:cNvSpPr/>
          <p:nvPr/>
        </p:nvSpPr>
        <p:spPr>
          <a:xfrm>
            <a:off x="238630" y="1203389"/>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mtClean="0"/>
          </a:p>
          <a:p>
            <a:pPr algn="ctr"/>
            <a:r>
              <a:rPr lang="ja-JP" altLang="en-US" smtClean="0"/>
              <a:t>ホテル出発</a:t>
            </a:r>
            <a:endParaRPr lang="en-US" dirty="0"/>
          </a:p>
        </p:txBody>
      </p:sp>
      <p:sp>
        <p:nvSpPr>
          <p:cNvPr id="5" name="Title 1"/>
          <p:cNvSpPr>
            <a:spLocks noGrp="1"/>
          </p:cNvSpPr>
          <p:nvPr>
            <p:ph type="title"/>
          </p:nvPr>
        </p:nvSpPr>
        <p:spPr>
          <a:xfrm>
            <a:off x="27894" y="73214"/>
            <a:ext cx="9144000" cy="639762"/>
          </a:xfrm>
          <a:solidFill>
            <a:srgbClr val="669900"/>
          </a:solidFill>
        </p:spPr>
        <p:txBody>
          <a:bodyPr>
            <a:noAutofit/>
          </a:bodyPr>
          <a:lstStyle/>
          <a:p>
            <a:pPr algn="l"/>
            <a:r>
              <a:rPr lang="ja-JP" altLang="en-US" sz="3800" dirty="0" smtClean="0">
                <a:solidFill>
                  <a:schemeClr val="bg1"/>
                </a:solidFill>
              </a:rPr>
              <a:t>　</a:t>
            </a:r>
            <a:r>
              <a:rPr lang="ja-JP" altLang="en-US" sz="3800" dirty="0">
                <a:solidFill>
                  <a:schemeClr val="bg1"/>
                </a:solidFill>
              </a:rPr>
              <a:t>⑥</a:t>
            </a:r>
            <a:r>
              <a:rPr lang="ja-JP" altLang="en-US" sz="3800" dirty="0" smtClean="0">
                <a:solidFill>
                  <a:schemeClr val="bg1"/>
                </a:solidFill>
              </a:rPr>
              <a:t>ペナン特産品見学と文化体験</a:t>
            </a:r>
            <a:r>
              <a:rPr lang="ja-JP" altLang="en-US" sz="3600" dirty="0" smtClean="0">
                <a:solidFill>
                  <a:schemeClr val="bg1"/>
                </a:solidFill>
              </a:rPr>
              <a:t>　</a:t>
            </a:r>
            <a:endParaRPr lang="en-US" sz="3600" b="1" dirty="0">
              <a:solidFill>
                <a:schemeClr val="bg1"/>
              </a:solidFill>
            </a:endParaRPr>
          </a:p>
        </p:txBody>
      </p:sp>
      <p:sp>
        <p:nvSpPr>
          <p:cNvPr id="6" name="Folded Corner 5"/>
          <p:cNvSpPr/>
          <p:nvPr/>
        </p:nvSpPr>
        <p:spPr>
          <a:xfrm>
            <a:off x="360640" y="1009221"/>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08</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14" name="Rectangle 13"/>
          <p:cNvSpPr/>
          <p:nvPr/>
        </p:nvSpPr>
        <p:spPr>
          <a:xfrm>
            <a:off x="2395042" y="1195521"/>
            <a:ext cx="1671410" cy="78272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t>ナツメグ工場見学</a:t>
            </a:r>
            <a:endParaRPr lang="en-US" altLang="ja-JP" sz="1200" dirty="0" smtClean="0"/>
          </a:p>
        </p:txBody>
      </p:sp>
      <p:sp>
        <p:nvSpPr>
          <p:cNvPr id="9" name="Folded Corner 8"/>
          <p:cNvSpPr/>
          <p:nvPr/>
        </p:nvSpPr>
        <p:spPr>
          <a:xfrm>
            <a:off x="2612571" y="1010652"/>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a:t>
            </a:r>
            <a:r>
              <a:rPr lang="en-US" altLang="ja-JP" sz="1600" dirty="0">
                <a:solidFill>
                  <a:schemeClr val="tx1"/>
                </a:solidFill>
              </a:rPr>
              <a:t>9</a:t>
            </a:r>
            <a:r>
              <a:rPr lang="ja-JP" altLang="en-US" sz="1600" dirty="0" smtClean="0">
                <a:solidFill>
                  <a:schemeClr val="tx1"/>
                </a:solidFill>
              </a:rPr>
              <a:t>：</a:t>
            </a:r>
            <a:r>
              <a:rPr lang="en-US" altLang="ja-JP" sz="1600" dirty="0" smtClean="0">
                <a:solidFill>
                  <a:schemeClr val="tx1"/>
                </a:solidFill>
              </a:rPr>
              <a:t>00-09</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endParaRPr lang="en-US" sz="1600" dirty="0">
              <a:solidFill>
                <a:schemeClr val="tx1"/>
              </a:solidFill>
            </a:endParaRPr>
          </a:p>
        </p:txBody>
      </p:sp>
      <p:sp>
        <p:nvSpPr>
          <p:cNvPr id="15" name="Folded Corner 14"/>
          <p:cNvSpPr/>
          <p:nvPr/>
        </p:nvSpPr>
        <p:spPr>
          <a:xfrm>
            <a:off x="5076104" y="1009221"/>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10</a:t>
            </a:r>
            <a:r>
              <a:rPr lang="ja-JP" altLang="en-US" sz="1600" dirty="0" smtClean="0">
                <a:solidFill>
                  <a:schemeClr val="tx1"/>
                </a:solidFill>
              </a:rPr>
              <a:t>：</a:t>
            </a:r>
            <a:r>
              <a:rPr lang="en-US" altLang="ja-JP" sz="1600" dirty="0" smtClean="0">
                <a:solidFill>
                  <a:schemeClr val="tx1"/>
                </a:solidFill>
              </a:rPr>
              <a:t>00-11</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24" name="Rectangle 23"/>
          <p:cNvSpPr/>
          <p:nvPr/>
        </p:nvSpPr>
        <p:spPr>
          <a:xfrm>
            <a:off x="2697451" y="4228878"/>
            <a:ext cx="1505531" cy="61685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smtClean="0"/>
              <a:t>マレー家庭で</a:t>
            </a:r>
            <a:endParaRPr lang="en-US" altLang="ja-JP" sz="1400" dirty="0" smtClean="0"/>
          </a:p>
          <a:p>
            <a:pPr algn="ctr"/>
            <a:r>
              <a:rPr lang="ja-JP" altLang="en-US" sz="1400" dirty="0" smtClean="0"/>
              <a:t>ランチと交流</a:t>
            </a:r>
            <a:endParaRPr lang="en-US" altLang="ja-JP" sz="1400" dirty="0" smtClean="0"/>
          </a:p>
        </p:txBody>
      </p:sp>
      <p:sp>
        <p:nvSpPr>
          <p:cNvPr id="23" name="Folded Corner 22"/>
          <p:cNvSpPr/>
          <p:nvPr/>
        </p:nvSpPr>
        <p:spPr>
          <a:xfrm>
            <a:off x="2800576" y="3903195"/>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12:30-14:30</a:t>
            </a:r>
            <a:endParaRPr lang="en-US" sz="1600" dirty="0">
              <a:solidFill>
                <a:schemeClr val="tx1"/>
              </a:solidFill>
            </a:endParaRPr>
          </a:p>
        </p:txBody>
      </p:sp>
      <p:sp>
        <p:nvSpPr>
          <p:cNvPr id="28" name="Rectangle 27"/>
          <p:cNvSpPr/>
          <p:nvPr/>
        </p:nvSpPr>
        <p:spPr>
          <a:xfrm>
            <a:off x="178620" y="276697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dirty="0" smtClean="0"/>
              <a:t>ホテル帰着</a:t>
            </a:r>
            <a:endParaRPr lang="en-US" altLang="ja-JP" dirty="0" smtClean="0"/>
          </a:p>
        </p:txBody>
      </p:sp>
      <p:cxnSp>
        <p:nvCxnSpPr>
          <p:cNvPr id="35" name="Straight Arrow Connector 34"/>
          <p:cNvCxnSpPr/>
          <p:nvPr/>
        </p:nvCxnSpPr>
        <p:spPr>
          <a:xfrm>
            <a:off x="1828800" y="1524000"/>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4186464" y="1518501"/>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flipV="1">
            <a:off x="6769195" y="1521195"/>
            <a:ext cx="452210" cy="1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7154598" y="4186681"/>
            <a:ext cx="1600200" cy="62054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t>ココナッツオイル</a:t>
            </a:r>
            <a:endParaRPr lang="en-US" altLang="ja-JP" sz="1200" dirty="0" smtClean="0"/>
          </a:p>
          <a:p>
            <a:pPr algn="ctr"/>
            <a:r>
              <a:rPr lang="ja-JP" altLang="en-US" sz="1200" dirty="0" smtClean="0"/>
              <a:t>製造過程見学</a:t>
            </a:r>
            <a:endParaRPr lang="en-US" altLang="ja-JP" sz="1200" dirty="0" smtClean="0"/>
          </a:p>
        </p:txBody>
      </p:sp>
      <p:sp>
        <p:nvSpPr>
          <p:cNvPr id="21" name="Folded Corner 20"/>
          <p:cNvSpPr/>
          <p:nvPr/>
        </p:nvSpPr>
        <p:spPr>
          <a:xfrm>
            <a:off x="7291482" y="3871047"/>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11</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r>
              <a:rPr lang="en-US" altLang="ja-JP" sz="1600" dirty="0" smtClean="0">
                <a:solidFill>
                  <a:schemeClr val="tx1"/>
                </a:solidFill>
              </a:rPr>
              <a:t>-11</a:t>
            </a:r>
            <a:r>
              <a:rPr lang="ja-JP" altLang="en-US" sz="1600" dirty="0" smtClean="0">
                <a:solidFill>
                  <a:schemeClr val="tx1"/>
                </a:solidFill>
              </a:rPr>
              <a:t>：</a:t>
            </a:r>
            <a:r>
              <a:rPr lang="en-US" altLang="ja-JP" sz="1600" dirty="0" smtClean="0">
                <a:solidFill>
                  <a:schemeClr val="tx1"/>
                </a:solidFill>
              </a:rPr>
              <a:t>4</a:t>
            </a:r>
            <a:r>
              <a:rPr lang="en-US" altLang="ja-JP" sz="1600" dirty="0">
                <a:solidFill>
                  <a:schemeClr val="tx1"/>
                </a:solidFill>
              </a:rPr>
              <a:t>5</a:t>
            </a:r>
            <a:endParaRPr lang="en-US" sz="1600" dirty="0">
              <a:solidFill>
                <a:schemeClr val="tx1"/>
              </a:solidFill>
            </a:endParaRPr>
          </a:p>
        </p:txBody>
      </p:sp>
      <p:sp>
        <p:nvSpPr>
          <p:cNvPr id="3" name="TextBox 2"/>
          <p:cNvSpPr txBox="1"/>
          <p:nvPr/>
        </p:nvSpPr>
        <p:spPr>
          <a:xfrm>
            <a:off x="137622" y="2086331"/>
            <a:ext cx="1831295" cy="338554"/>
          </a:xfrm>
          <a:prstGeom prst="rect">
            <a:avLst/>
          </a:prstGeom>
          <a:solidFill>
            <a:srgbClr val="FFC000"/>
          </a:solidFill>
        </p:spPr>
        <p:txBody>
          <a:bodyPr wrap="square" rtlCol="0">
            <a:spAutoFit/>
          </a:bodyPr>
          <a:lstStyle/>
          <a:p>
            <a:r>
              <a:rPr kumimoji="1" lang="ja-JP" altLang="en-US" sz="1600" dirty="0" smtClean="0"/>
              <a:t>人数</a:t>
            </a:r>
            <a:r>
              <a:rPr kumimoji="1" lang="ja-JP" altLang="en-US" sz="1600" dirty="0"/>
              <a:t>：</a:t>
            </a:r>
            <a:r>
              <a:rPr kumimoji="1" lang="en-US" altLang="ja-JP" sz="1600" dirty="0" smtClean="0"/>
              <a:t>10</a:t>
            </a:r>
            <a:r>
              <a:rPr kumimoji="1" lang="ja-JP" altLang="en-US" sz="1600" dirty="0" smtClean="0"/>
              <a:t>名～</a:t>
            </a:r>
            <a:r>
              <a:rPr kumimoji="1" lang="en-US" altLang="ja-JP" sz="1600" dirty="0"/>
              <a:t>4</a:t>
            </a:r>
            <a:r>
              <a:rPr kumimoji="1" lang="en-US" altLang="ja-JP" sz="1600" dirty="0" smtClean="0"/>
              <a:t>0</a:t>
            </a:r>
            <a:r>
              <a:rPr kumimoji="1" lang="ja-JP" altLang="en-US" sz="1600" dirty="0" smtClean="0"/>
              <a:t>名</a:t>
            </a:r>
            <a:endParaRPr kumimoji="1" lang="en-US" altLang="ja-JP" sz="1600" dirty="0" smtClean="0"/>
          </a:p>
        </p:txBody>
      </p:sp>
      <p:cxnSp>
        <p:nvCxnSpPr>
          <p:cNvPr id="37" name="Straight Arrow Connector 36"/>
          <p:cNvCxnSpPr/>
          <p:nvPr/>
        </p:nvCxnSpPr>
        <p:spPr>
          <a:xfrm flipH="1">
            <a:off x="2095500" y="4524546"/>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Content Placeholder 3"/>
          <p:cNvSpPr>
            <a:spLocks noGrp="1"/>
          </p:cNvSpPr>
          <p:nvPr>
            <p:ph idx="1"/>
          </p:nvPr>
        </p:nvSpPr>
        <p:spPr>
          <a:xfrm>
            <a:off x="508000" y="1600200"/>
            <a:ext cx="8229600" cy="4525963"/>
          </a:xfrm>
        </p:spPr>
        <p:txBody>
          <a:bodyPr/>
          <a:lstStyle/>
          <a:p>
            <a:endParaRPr kumimoji="1" lang="en-US" altLang="ja-JP" dirty="0" smtClean="0"/>
          </a:p>
          <a:p>
            <a:pPr marL="0" indent="0">
              <a:buNone/>
            </a:pPr>
            <a:endParaRPr kumimoji="1" lang="en-US" altLang="ja-JP" dirty="0" smtClean="0"/>
          </a:p>
          <a:p>
            <a:endParaRPr kumimoji="1" lang="en-US" altLang="ja-JP" dirty="0" smtClean="0"/>
          </a:p>
          <a:p>
            <a:endParaRPr kumimoji="1" lang="ja-JP" alt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110" y="2064406"/>
            <a:ext cx="2340342" cy="14769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1866" y="2078119"/>
            <a:ext cx="2131507" cy="152027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4506" y="4899774"/>
            <a:ext cx="2113448" cy="1540991"/>
          </a:xfrm>
          <a:prstGeom prst="rect">
            <a:avLst/>
          </a:prstGeom>
        </p:spPr>
      </p:pic>
      <p:cxnSp>
        <p:nvCxnSpPr>
          <p:cNvPr id="31" name="Straight Arrow Connector 30"/>
          <p:cNvCxnSpPr/>
          <p:nvPr/>
        </p:nvCxnSpPr>
        <p:spPr>
          <a:xfrm flipH="1">
            <a:off x="6535120" y="4471984"/>
            <a:ext cx="556505" cy="2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H="1">
            <a:off x="7939182" y="3343988"/>
            <a:ext cx="15516" cy="4901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5451" y="2108403"/>
            <a:ext cx="2101529" cy="1182110"/>
          </a:xfrm>
          <a:prstGeom prst="rect">
            <a:avLst/>
          </a:prstGeom>
        </p:spPr>
      </p:pic>
      <p:sp>
        <p:nvSpPr>
          <p:cNvPr id="46" name="Rectangle 45"/>
          <p:cNvSpPr/>
          <p:nvPr/>
        </p:nvSpPr>
        <p:spPr>
          <a:xfrm>
            <a:off x="7240902" y="1185685"/>
            <a:ext cx="1768984" cy="79136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t>季節のフルーツ試食</a:t>
            </a:r>
            <a:endParaRPr lang="en-US" altLang="ja-JP" sz="1200" dirty="0" smtClean="0"/>
          </a:p>
        </p:txBody>
      </p:sp>
      <p:sp>
        <p:nvSpPr>
          <p:cNvPr id="47" name="Folded Corner 46"/>
          <p:cNvSpPr/>
          <p:nvPr/>
        </p:nvSpPr>
        <p:spPr>
          <a:xfrm>
            <a:off x="7488700" y="1030131"/>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11</a:t>
            </a:r>
            <a:r>
              <a:rPr lang="ja-JP" altLang="en-US" sz="1600" dirty="0" smtClean="0">
                <a:solidFill>
                  <a:schemeClr val="tx1"/>
                </a:solidFill>
              </a:rPr>
              <a:t>：</a:t>
            </a:r>
            <a:r>
              <a:rPr lang="en-US" altLang="ja-JP" sz="1600" dirty="0" smtClean="0">
                <a:solidFill>
                  <a:schemeClr val="tx1"/>
                </a:solidFill>
              </a:rPr>
              <a:t>00-11</a:t>
            </a:r>
            <a:r>
              <a:rPr lang="ja-JP" altLang="en-US" sz="1600" dirty="0" smtClean="0">
                <a:solidFill>
                  <a:schemeClr val="tx1"/>
                </a:solidFill>
              </a:rPr>
              <a:t>：</a:t>
            </a:r>
            <a:r>
              <a:rPr lang="en-US" altLang="ja-JP" sz="1600" dirty="0" smtClean="0">
                <a:solidFill>
                  <a:schemeClr val="tx1"/>
                </a:solidFill>
              </a:rPr>
              <a:t>30</a:t>
            </a:r>
            <a:endParaRPr lang="en-US" sz="1600" dirty="0">
              <a:solidFill>
                <a:schemeClr val="tx1"/>
              </a:solidFill>
            </a:endParaRPr>
          </a:p>
        </p:txBody>
      </p:sp>
      <p:pic>
        <p:nvPicPr>
          <p:cNvPr id="52" name="Pictur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571" y="4949663"/>
            <a:ext cx="2226609" cy="1557500"/>
          </a:xfrm>
          <a:prstGeom prst="rect">
            <a:avLst/>
          </a:prstGeom>
        </p:spPr>
      </p:pic>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5133" y="4949663"/>
            <a:ext cx="2108239" cy="1581179"/>
          </a:xfrm>
          <a:prstGeom prst="rect">
            <a:avLst/>
          </a:prstGeom>
        </p:spPr>
      </p:pic>
      <p:sp>
        <p:nvSpPr>
          <p:cNvPr id="54" name="Rectangle 53"/>
          <p:cNvSpPr/>
          <p:nvPr/>
        </p:nvSpPr>
        <p:spPr>
          <a:xfrm>
            <a:off x="4866361" y="4198006"/>
            <a:ext cx="1600200" cy="62054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t>テロバハン村</a:t>
            </a:r>
            <a:endParaRPr lang="en-US" altLang="ja-JP" sz="1200" dirty="0" smtClean="0"/>
          </a:p>
          <a:p>
            <a:pPr algn="ctr"/>
            <a:r>
              <a:rPr lang="ja-JP" altLang="en-US" sz="1200" dirty="0"/>
              <a:t>訪問</a:t>
            </a:r>
            <a:endParaRPr lang="en-US" altLang="ja-JP" sz="1200" dirty="0" smtClean="0"/>
          </a:p>
        </p:txBody>
      </p:sp>
      <p:sp>
        <p:nvSpPr>
          <p:cNvPr id="55" name="Folded Corner 54"/>
          <p:cNvSpPr/>
          <p:nvPr/>
        </p:nvSpPr>
        <p:spPr>
          <a:xfrm>
            <a:off x="5010896" y="3885810"/>
            <a:ext cx="131113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12</a:t>
            </a:r>
            <a:r>
              <a:rPr lang="ja-JP" altLang="en-US" sz="1600" dirty="0" smtClean="0">
                <a:solidFill>
                  <a:schemeClr val="tx1"/>
                </a:solidFill>
              </a:rPr>
              <a:t>：</a:t>
            </a:r>
            <a:r>
              <a:rPr lang="en-US" altLang="ja-JP" sz="1600" dirty="0" smtClean="0">
                <a:solidFill>
                  <a:schemeClr val="tx1"/>
                </a:solidFill>
              </a:rPr>
              <a:t>3</a:t>
            </a:r>
            <a:r>
              <a:rPr lang="en-US" altLang="ja-JP" sz="1600" dirty="0">
                <a:solidFill>
                  <a:schemeClr val="tx1"/>
                </a:solidFill>
              </a:rPr>
              <a:t>0</a:t>
            </a:r>
            <a:endParaRPr lang="en-US" sz="1600" dirty="0">
              <a:solidFill>
                <a:schemeClr val="tx1"/>
              </a:solidFill>
            </a:endParaRPr>
          </a:p>
        </p:txBody>
      </p:sp>
      <p:cxnSp>
        <p:nvCxnSpPr>
          <p:cNvPr id="56" name="Straight Arrow Connector 55"/>
          <p:cNvCxnSpPr/>
          <p:nvPr/>
        </p:nvCxnSpPr>
        <p:spPr>
          <a:xfrm flipH="1">
            <a:off x="4266853" y="4524546"/>
            <a:ext cx="556505" cy="2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62963" y="4939248"/>
            <a:ext cx="2036932" cy="1558722"/>
          </a:xfrm>
          <a:prstGeom prst="rect">
            <a:avLst/>
          </a:prstGeom>
        </p:spPr>
      </p:pic>
      <p:sp>
        <p:nvSpPr>
          <p:cNvPr id="58" name="Rectangle 57"/>
          <p:cNvSpPr/>
          <p:nvPr/>
        </p:nvSpPr>
        <p:spPr>
          <a:xfrm>
            <a:off x="540667" y="4252047"/>
            <a:ext cx="1505531" cy="61685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smtClean="0"/>
              <a:t>バティック体験</a:t>
            </a:r>
            <a:endParaRPr lang="en-US" altLang="ja-JP" sz="1400" dirty="0" smtClean="0"/>
          </a:p>
        </p:txBody>
      </p:sp>
      <p:sp>
        <p:nvSpPr>
          <p:cNvPr id="59" name="Folded Corner 58"/>
          <p:cNvSpPr/>
          <p:nvPr/>
        </p:nvSpPr>
        <p:spPr>
          <a:xfrm>
            <a:off x="671813" y="4016439"/>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14:45-15:45</a:t>
            </a:r>
            <a:endParaRPr lang="en-US" sz="1600" dirty="0">
              <a:solidFill>
                <a:schemeClr val="tx1"/>
              </a:solidFill>
            </a:endParaRPr>
          </a:p>
        </p:txBody>
      </p:sp>
      <p:cxnSp>
        <p:nvCxnSpPr>
          <p:cNvPr id="60" name="Straight Arrow Connector 59"/>
          <p:cNvCxnSpPr/>
          <p:nvPr/>
        </p:nvCxnSpPr>
        <p:spPr>
          <a:xfrm flipH="1" flipV="1">
            <a:off x="1180854" y="3528969"/>
            <a:ext cx="6274" cy="3898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Folded Corner 66"/>
          <p:cNvSpPr/>
          <p:nvPr/>
        </p:nvSpPr>
        <p:spPr>
          <a:xfrm>
            <a:off x="311219" y="2560922"/>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16</a:t>
            </a:r>
            <a:r>
              <a:rPr lang="ja-JP" altLang="en-US" sz="1600" dirty="0" smtClean="0">
                <a:solidFill>
                  <a:schemeClr val="tx1"/>
                </a:solidFill>
              </a:rPr>
              <a:t>：</a:t>
            </a:r>
            <a:r>
              <a:rPr lang="en-US" altLang="ja-JP" sz="1600" dirty="0" smtClean="0">
                <a:solidFill>
                  <a:schemeClr val="tx1"/>
                </a:solidFill>
              </a:rPr>
              <a:t>4</a:t>
            </a:r>
            <a:r>
              <a:rPr lang="en-US" altLang="ja-JP" sz="1600" dirty="0">
                <a:solidFill>
                  <a:schemeClr val="tx1"/>
                </a:solidFill>
              </a:rPr>
              <a:t>5</a:t>
            </a:r>
            <a:endParaRPr lang="en-US" sz="1600" dirty="0">
              <a:solidFill>
                <a:schemeClr val="tx1"/>
              </a:solidFill>
            </a:endParaRPr>
          </a:p>
        </p:txBody>
      </p:sp>
      <p:sp>
        <p:nvSpPr>
          <p:cNvPr id="68" name="Oval Callout 67"/>
          <p:cNvSpPr/>
          <p:nvPr/>
        </p:nvSpPr>
        <p:spPr>
          <a:xfrm>
            <a:off x="1750538" y="3172054"/>
            <a:ext cx="1622163" cy="654945"/>
          </a:xfrm>
          <a:prstGeom prst="wedgeEllipseCallout">
            <a:avLst>
              <a:gd name="adj1" fmla="val -27006"/>
              <a:gd name="adj2" fmla="val 95909"/>
            </a:avLst>
          </a:prstGeom>
          <a:solidFill>
            <a:srgbClr val="FEB4F5"/>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smtClean="0"/>
              <a:t>バティックは</a:t>
            </a:r>
            <a:endParaRPr kumimoji="1" lang="en-US" altLang="ja-JP" sz="1200" dirty="0" smtClean="0"/>
          </a:p>
          <a:p>
            <a:pPr algn="ctr"/>
            <a:r>
              <a:rPr kumimoji="1" lang="ja-JP" altLang="en-US" sz="1200" dirty="0" smtClean="0"/>
              <a:t>後日郵送</a:t>
            </a:r>
            <a:endParaRPr kumimoji="1" lang="ja-JP" altLang="en-US" sz="1200" dirty="0"/>
          </a:p>
        </p:txBody>
      </p:sp>
    </p:spTree>
    <p:extLst>
      <p:ext uri="{BB962C8B-B14F-4D97-AF65-F5344CB8AC3E}">
        <p14:creationId xmlns:p14="http://schemas.microsoft.com/office/powerpoint/2010/main" val="208495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5796</TotalTime>
  <Words>4954</Words>
  <Application>Microsoft Office PowerPoint</Application>
  <PresentationFormat>On-screen Show (4:3)</PresentationFormat>
  <Paragraphs>478</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ペナン 修学旅行・教育旅行のススメ </vt:lpstr>
      <vt:lpstr>　目次</vt:lpstr>
      <vt:lpstr>　１．ペナンマップ</vt:lpstr>
      <vt:lpstr>　①文化交流/マレー村訪問（ペナン・レラウ村）　</vt:lpstr>
      <vt:lpstr>　②国立マレーシア科学大学語学研修とB&amp;Sプログラム　</vt:lpstr>
      <vt:lpstr>　③ハラル工場見学・USMでの講話と学生交流</vt:lpstr>
      <vt:lpstr>　④バリプラウ農業体験と半日ホームステイ</vt:lpstr>
      <vt:lpstr>　⑤オランウータン保護センター　</vt:lpstr>
      <vt:lpstr>　⑥ペナン特産品見学と文化体験　</vt:lpstr>
      <vt:lpstr>　⑦専門家の講話やハラル工場見学、日系企業訪問</vt:lpstr>
      <vt:lpstr>　⑧福祉施設見学やボランティア研修</vt:lpstr>
      <vt:lpstr>　⑨自然学習</vt:lpstr>
      <vt:lpstr>　3.　学校情報（PEN)</vt:lpstr>
      <vt:lpstr>　3.　学校情報（PEN)</vt:lpstr>
      <vt:lpstr>　4.　お勧めホテル情報（PEN)</vt:lpstr>
      <vt:lpstr>　5.　お勧め大型レストラン（PEN)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ベトナム修学旅行</dc:title>
  <dc:creator>Sky123.Org</dc:creator>
  <cp:lastModifiedBy>Miho_Tanaka</cp:lastModifiedBy>
  <cp:revision>562</cp:revision>
  <cp:lastPrinted>2017-05-10T05:47:19Z</cp:lastPrinted>
  <dcterms:created xsi:type="dcterms:W3CDTF">2015-08-05T08:28:51Z</dcterms:created>
  <dcterms:modified xsi:type="dcterms:W3CDTF">2017-05-19T10:58:36Z</dcterms:modified>
</cp:coreProperties>
</file>